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9906000" cy="6858000" type="A4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-324" y="-78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A485FB-918B-4008-9A0C-CABDC9E8D0FB}" type="datetimeFigureOut">
              <a:rPr lang="pt-BR" smtClean="0"/>
              <a:pPr/>
              <a:t>07/12/2023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066AB6-713E-4D17-B11D-8575B4C4E34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8916409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2EA22-DF62-404F-9D81-0C6E0DA21C8C}" type="slidenum">
              <a:rPr lang="pt-BR" smtClean="0"/>
              <a:pPr/>
              <a:t>1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42950" y="2130428"/>
            <a:ext cx="84201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07/12/2023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07/12/2023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780337" y="274641"/>
            <a:ext cx="2414588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536576" y="274641"/>
            <a:ext cx="7078663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07/12/2023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07/12/2023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82506" y="4406903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07/12/2023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536575" y="1600203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448300" y="1600203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07/12/2023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032112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032112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07/12/2023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07/12/2023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07/12/2023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72972" y="273053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95300" y="1435103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07/12/2023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07/12/2023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95300" y="1600203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95300" y="6356353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68DB67-4C65-43B9-85F9-9510B3BBB743}" type="datetimeFigureOut">
              <a:rPr lang="pt-BR" smtClean="0"/>
              <a:pPr/>
              <a:t>07/12/2023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384550" y="6356353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7099300" y="6356353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/>
          <p:cNvSpPr txBox="1"/>
          <p:nvPr/>
        </p:nvSpPr>
        <p:spPr>
          <a:xfrm>
            <a:off x="1523976" y="142852"/>
            <a:ext cx="6500858" cy="1121359"/>
          </a:xfrm>
          <a:prstGeom prst="rect">
            <a:avLst/>
          </a:prstGeom>
          <a:noFill/>
        </p:spPr>
        <p:txBody>
          <a:bodyPr wrap="square" lIns="81817" tIns="40907" rIns="81817" bIns="40907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1250" b="1" dirty="0"/>
              <a:t>DIVISÃO DE ALIMENTAÇÃO ESCOLAR - MUNICÍPIO DE ASSIS – SP</a:t>
            </a:r>
          </a:p>
          <a:p>
            <a:pPr>
              <a:lnSpc>
                <a:spcPct val="150000"/>
              </a:lnSpc>
            </a:pPr>
            <a:r>
              <a:rPr lang="pt-BR" sz="1250" b="1" dirty="0"/>
              <a:t>PROGRAMA NACIONAL DE ALIMENTAÇÃO ESCOLAR – PNAE</a:t>
            </a:r>
          </a:p>
          <a:p>
            <a:pPr>
              <a:lnSpc>
                <a:spcPct val="150000"/>
              </a:lnSpc>
            </a:pPr>
            <a:endParaRPr lang="pt-BR" sz="1200" dirty="0"/>
          </a:p>
          <a:p>
            <a:endParaRPr lang="pt-BR" sz="1200" dirty="0"/>
          </a:p>
        </p:txBody>
      </p:sp>
      <p:pic>
        <p:nvPicPr>
          <p:cNvPr id="2053" name="Picture 5" descr="Assis-SP - Região 0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3850" y="214297"/>
            <a:ext cx="1010822" cy="1036744"/>
          </a:xfrm>
          <a:prstGeom prst="rect">
            <a:avLst/>
          </a:prstGeom>
          <a:noFill/>
        </p:spPr>
      </p:pic>
      <p:graphicFrame>
        <p:nvGraphicFramePr>
          <p:cNvPr id="19" name="Tabela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292570483"/>
              </p:ext>
            </p:extLst>
          </p:nvPr>
        </p:nvGraphicFramePr>
        <p:xfrm>
          <a:off x="309530" y="1997394"/>
          <a:ext cx="9382157" cy="24317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8760"/>
                <a:gridCol w="1643074"/>
                <a:gridCol w="1571636"/>
                <a:gridCol w="1571636"/>
                <a:gridCol w="1571636"/>
                <a:gridCol w="1595415"/>
              </a:tblGrid>
              <a:tr h="928694">
                <a:tc>
                  <a:txBody>
                    <a:bodyPr/>
                    <a:lstStyle/>
                    <a:p>
                      <a:endParaRPr lang="pt-BR" sz="18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Segunda</a:t>
                      </a:r>
                    </a:p>
                    <a:p>
                      <a:pPr algn="ctr"/>
                      <a:r>
                        <a:rPr lang="pt-BR" sz="1600" dirty="0" smtClean="0"/>
                        <a:t>11/12</a:t>
                      </a:r>
                      <a:endParaRPr lang="pt-BR" sz="16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Terça</a:t>
                      </a:r>
                    </a:p>
                    <a:p>
                      <a:pPr algn="ctr"/>
                      <a:r>
                        <a:rPr lang="pt-BR" sz="1600" dirty="0" smtClean="0"/>
                        <a:t>12/12</a:t>
                      </a:r>
                      <a:endParaRPr lang="pt-BR" sz="1600" dirty="0" smtClean="0"/>
                    </a:p>
                    <a:p>
                      <a:endParaRPr lang="pt-BR" sz="16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Quarta</a:t>
                      </a:r>
                    </a:p>
                    <a:p>
                      <a:pPr algn="ctr"/>
                      <a:r>
                        <a:rPr lang="pt-BR" sz="1600" dirty="0" smtClean="0"/>
                        <a:t>13/12</a:t>
                      </a:r>
                      <a:endParaRPr lang="pt-BR" sz="16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Quinta</a:t>
                      </a:r>
                    </a:p>
                    <a:p>
                      <a:pPr algn="ctr"/>
                      <a:r>
                        <a:rPr lang="pt-BR" sz="1600" dirty="0" smtClean="0"/>
                        <a:t>14/12</a:t>
                      </a:r>
                      <a:endParaRPr lang="pt-BR" sz="16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Sexta</a:t>
                      </a:r>
                    </a:p>
                    <a:p>
                      <a:pPr algn="ctr"/>
                      <a:r>
                        <a:rPr lang="pt-BR" sz="1600" dirty="0" smtClean="0"/>
                        <a:t>15/12</a:t>
                      </a:r>
                      <a:endParaRPr lang="pt-BR" sz="16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1503044">
                <a:tc>
                  <a:txBody>
                    <a:bodyPr/>
                    <a:lstStyle/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r>
                        <a:rPr lang="pt-BR" sz="1400" b="1" dirty="0" smtClean="0"/>
                        <a:t>LANCHE</a:t>
                      </a:r>
                      <a:r>
                        <a:rPr lang="pt-BR" sz="1400" b="1" baseline="0" dirty="0" smtClean="0"/>
                        <a:t>  DA MANHÃ/TARDE</a:t>
                      </a:r>
                      <a:endParaRPr lang="pt-BR" sz="1400" b="1" dirty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PÃO DE LEITE RECHEADO C/ MOLHO DE FRANGO DESFIADO + SUCO DE UVA</a:t>
                      </a:r>
                      <a:endParaRPr lang="pt-BR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FLOCOS DE CEREAIS + BEBIDA IOGURTE MORANGO ENRIQUECIDA C/ VITAMINAS E MINERAIS</a:t>
                      </a:r>
                      <a:endParaRPr lang="pt-BR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BOLO DE COCO + BEBIDA CHOCOLATE ENRIQUECIDA C/ VITAMINAS E MINERAIS</a:t>
                      </a:r>
                      <a:endParaRPr lang="pt-BR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PÃO DE LEITE RECHEADO C/ MUSSARELA + LEITE INTEGRAL C/ CACAU EM PÓ ENRIQUECIDO C/ VITAMINAS E MINERAIS</a:t>
                      </a:r>
                      <a:endParaRPr lang="pt-BR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smtClean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CONSELHO ESCOLAR</a:t>
                      </a:r>
                      <a:endParaRPr lang="pt-BR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6670" marR="26670" marT="0" marB="0"/>
                </a:tc>
              </a:tr>
            </a:tbl>
          </a:graphicData>
        </a:graphic>
      </p:graphicFrame>
      <p:sp>
        <p:nvSpPr>
          <p:cNvPr id="21" name="Retângulo 20"/>
          <p:cNvSpPr/>
          <p:nvPr/>
        </p:nvSpPr>
        <p:spPr>
          <a:xfrm>
            <a:off x="-1238285" y="142868"/>
            <a:ext cx="464346" cy="35719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/>
          </a:p>
        </p:txBody>
      </p:sp>
      <p:sp>
        <p:nvSpPr>
          <p:cNvPr id="22" name="Retângulo 21"/>
          <p:cNvSpPr/>
          <p:nvPr/>
        </p:nvSpPr>
        <p:spPr>
          <a:xfrm>
            <a:off x="-1238285" y="642934"/>
            <a:ext cx="464346" cy="35719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/>
          </a:p>
        </p:txBody>
      </p:sp>
      <p:sp>
        <p:nvSpPr>
          <p:cNvPr id="23" name="Retângulo 22"/>
          <p:cNvSpPr/>
          <p:nvPr/>
        </p:nvSpPr>
        <p:spPr>
          <a:xfrm>
            <a:off x="-1238285" y="1142998"/>
            <a:ext cx="464346" cy="35719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/>
          </a:p>
        </p:txBody>
      </p:sp>
      <p:sp>
        <p:nvSpPr>
          <p:cNvPr id="24" name="Retângulo 23"/>
          <p:cNvSpPr/>
          <p:nvPr/>
        </p:nvSpPr>
        <p:spPr>
          <a:xfrm>
            <a:off x="5595942" y="571480"/>
            <a:ext cx="2571768" cy="1067498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/>
          <a:p>
            <a:pPr algn="ctr"/>
            <a:r>
              <a:rPr lang="pt-BR" sz="2700" b="1" dirty="0">
                <a:solidFill>
                  <a:srgbClr val="011327"/>
                </a:solidFill>
              </a:rPr>
              <a:t>Mês de </a:t>
            </a:r>
          </a:p>
          <a:p>
            <a:pPr algn="ctr"/>
            <a:r>
              <a:rPr lang="pt-BR" sz="3700" b="1" smtClean="0">
                <a:solidFill>
                  <a:srgbClr val="011327"/>
                </a:solidFill>
              </a:rPr>
              <a:t>DEZEMBRO</a:t>
            </a:r>
            <a:endParaRPr lang="pt-BR" sz="3700" dirty="0">
              <a:solidFill>
                <a:srgbClr val="011327"/>
              </a:solidFill>
            </a:endParaRPr>
          </a:p>
        </p:txBody>
      </p:sp>
      <p:sp>
        <p:nvSpPr>
          <p:cNvPr id="29" name="Retângulo 28"/>
          <p:cNvSpPr/>
          <p:nvPr/>
        </p:nvSpPr>
        <p:spPr>
          <a:xfrm>
            <a:off x="238092" y="6215082"/>
            <a:ext cx="7500990" cy="282668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/>
          <a:p>
            <a:r>
              <a:rPr lang="pt-BR" sz="1300" b="1" dirty="0" smtClean="0"/>
              <a:t>NUTRICIONISTA : EDUARDO PIMENTEL NICOLOSI  - CRN3:11161</a:t>
            </a:r>
            <a:endParaRPr lang="pt-BR" sz="1300" dirty="0"/>
          </a:p>
        </p:txBody>
      </p:sp>
      <p:sp>
        <p:nvSpPr>
          <p:cNvPr id="12" name="Retângulo 11"/>
          <p:cNvSpPr/>
          <p:nvPr/>
        </p:nvSpPr>
        <p:spPr>
          <a:xfrm>
            <a:off x="1523977" y="928670"/>
            <a:ext cx="1700239" cy="573458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200" b="1" dirty="0"/>
              <a:t>ZONA URBANA</a:t>
            </a:r>
          </a:p>
          <a:p>
            <a:pPr algn="just"/>
            <a:endParaRPr lang="pt-BR" sz="1200" b="1" dirty="0"/>
          </a:p>
        </p:txBody>
      </p:sp>
      <p:sp>
        <p:nvSpPr>
          <p:cNvPr id="14" name="Retângulo 13"/>
          <p:cNvSpPr/>
          <p:nvPr/>
        </p:nvSpPr>
        <p:spPr>
          <a:xfrm>
            <a:off x="1523977" y="1214424"/>
            <a:ext cx="2286016" cy="304154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/>
            <a:r>
              <a:rPr lang="pt-BR" sz="1250" b="1" dirty="0"/>
              <a:t>FAIXA ETÁRIA 4 a 11 anos</a:t>
            </a:r>
          </a:p>
        </p:txBody>
      </p:sp>
      <p:sp>
        <p:nvSpPr>
          <p:cNvPr id="15" name="Retângulo 14"/>
          <p:cNvSpPr/>
          <p:nvPr/>
        </p:nvSpPr>
        <p:spPr>
          <a:xfrm>
            <a:off x="3452803" y="1214424"/>
            <a:ext cx="1755012" cy="304154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/>
            <a:r>
              <a:rPr lang="pt-BR" sz="1250" b="1" dirty="0">
                <a:solidFill>
                  <a:schemeClr val="bg1"/>
                </a:solidFill>
              </a:rPr>
              <a:t>PERÍODO PARCIAL</a:t>
            </a:r>
          </a:p>
        </p:txBody>
      </p:sp>
      <p:sp>
        <p:nvSpPr>
          <p:cNvPr id="30" name="Retângulo 29"/>
          <p:cNvSpPr/>
          <p:nvPr/>
        </p:nvSpPr>
        <p:spPr>
          <a:xfrm>
            <a:off x="1523977" y="714358"/>
            <a:ext cx="6700894" cy="340678"/>
          </a:xfrm>
          <a:prstGeom prst="rect">
            <a:avLst/>
          </a:prstGeom>
        </p:spPr>
        <p:txBody>
          <a:bodyPr wrap="square" lIns="91383" tIns="45692" rIns="91383" bIns="45692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200" b="1" dirty="0"/>
              <a:t>CARDÁPIO: ENSINO INFANTIL -  ENSINO FUNDAMENTAL</a:t>
            </a:r>
          </a:p>
        </p:txBody>
      </p:sp>
      <p:sp>
        <p:nvSpPr>
          <p:cNvPr id="17" name="Retângulo 16"/>
          <p:cNvSpPr/>
          <p:nvPr/>
        </p:nvSpPr>
        <p:spPr>
          <a:xfrm>
            <a:off x="380968" y="4714884"/>
            <a:ext cx="7500990" cy="282668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/>
          <a:p>
            <a:r>
              <a:rPr lang="pt-BR" sz="1300" b="1" dirty="0" smtClean="0"/>
              <a:t>OBS. CARDÁPIO SUJEITO A ALTERAÇÃO</a:t>
            </a:r>
            <a:endParaRPr lang="pt-BR" sz="1300" dirty="0"/>
          </a:p>
        </p:txBody>
      </p:sp>
      <p:pic>
        <p:nvPicPr>
          <p:cNvPr id="1026" name="Picture 2" descr="C:\Users\Cozinha\Downloads\assinatura-removebg-preview.png"/>
          <p:cNvPicPr>
            <a:picLocks noChangeAspect="1" noChangeArrowheads="1"/>
          </p:cNvPicPr>
          <p:nvPr/>
        </p:nvPicPr>
        <p:blipFill>
          <a:blip r:embed="rId5">
            <a:lum bright="40000"/>
          </a:blip>
          <a:srcRect/>
          <a:stretch>
            <a:fillRect/>
          </a:stretch>
        </p:blipFill>
        <p:spPr bwMode="auto">
          <a:xfrm>
            <a:off x="952472" y="5143512"/>
            <a:ext cx="2938502" cy="2088300"/>
          </a:xfrm>
          <a:prstGeom prst="rect">
            <a:avLst/>
          </a:prstGeom>
          <a:noFill/>
        </p:spPr>
      </p:pic>
      <p:graphicFrame>
        <p:nvGraphicFramePr>
          <p:cNvPr id="2" name="Object 2"/>
          <p:cNvGraphicFramePr>
            <a:graphicFrameLocks noChangeAspect="1"/>
          </p:cNvGraphicFramePr>
          <p:nvPr/>
        </p:nvGraphicFramePr>
        <p:xfrm>
          <a:off x="8239125" y="142875"/>
          <a:ext cx="1193800" cy="1143000"/>
        </p:xfrm>
        <a:graphic>
          <a:graphicData uri="http://schemas.openxmlformats.org/presentationml/2006/ole">
            <p:oleObj spid="_x0000_s1027" r:id="rId6" imgW="6373115" imgH="6190476" progId="">
              <p:embed/>
            </p:oleObj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50000"/>
            <a:alpha val="20000"/>
          </a:schemeClr>
        </a:solidFill>
        <a:ln>
          <a:noFill/>
        </a:ln>
      </a:spPr>
      <a:bodyPr lIns="91383" tIns="45692" rIns="91383" bIns="45692" rtlCol="0" anchor="ctr"/>
      <a:lstStyle>
        <a:defPPr>
          <a:defRPr dirty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227</TotalTime>
  <Words>126</Words>
  <Application>Microsoft Office PowerPoint</Application>
  <PresentationFormat>Papel A4 (210 x 297 mm)</PresentationFormat>
  <Paragraphs>32</Paragraphs>
  <Slides>1</Slides>
  <Notes>1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0</vt:i4>
      </vt:variant>
      <vt:variant>
        <vt:lpstr>Títulos de slides</vt:lpstr>
      </vt:variant>
      <vt:variant>
        <vt:i4>1</vt:i4>
      </vt:variant>
    </vt:vector>
  </HeadingPairs>
  <TitlesOfParts>
    <vt:vector size="2" baseType="lpstr">
      <vt:lpstr>Tema do Office</vt:lpstr>
      <vt:lpstr>Slide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Cozinha</dc:creator>
  <cp:lastModifiedBy>Cozinha</cp:lastModifiedBy>
  <cp:revision>91</cp:revision>
  <dcterms:created xsi:type="dcterms:W3CDTF">2021-09-24T14:10:32Z</dcterms:created>
  <dcterms:modified xsi:type="dcterms:W3CDTF">2023-12-07T15:43:05Z</dcterms:modified>
</cp:coreProperties>
</file>