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24/07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25/07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26/07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27/07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28/07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00" b="1" smtClean="0"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BISCOITO INTEGRAL CACAU E FRUTAS VERMELHAS + BEBIDA CHOCOLATE E MALTE ENRIQUECIDA C/ VITAMINAS E MINERAIS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00" b="1">
                          <a:latin typeface="+mn-lt"/>
                          <a:ea typeface="Times New Roman"/>
                          <a:cs typeface="Times New Roman"/>
                        </a:rPr>
                        <a:t>ARROZ C/ MILHO-VERDE + STROGONOFF DE FRANGO </a:t>
                      </a:r>
                      <a:endParaRPr lang="pt-BR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MACARRONADA C/ MOLHO DE CARNE MOÍDA E LEGUMES (ABOBRINHA, CENOURA, TOMATE, CEBOLA E CHEIRO VERDE)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132</Words>
  <Application>Microsoft Office PowerPoint</Application>
  <PresentationFormat>Papel A4 (210 x 297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109</cp:revision>
  <dcterms:created xsi:type="dcterms:W3CDTF">2021-09-24T14:10:32Z</dcterms:created>
  <dcterms:modified xsi:type="dcterms:W3CDTF">2023-07-20T13:00:33Z</dcterms:modified>
</cp:coreProperties>
</file>