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21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25/09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26/09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27/09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28/09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29/09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MILHO-VERDE + STROGONOFF DE CARNE 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UVA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COMUM C/ CARNE BOVINA PICADINHA , BATATA, COUVE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FRANGO EM TIRAS E LEGUMES (TOMATE, CENOURA, CEBOLA, AZEITONA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</a:t>
            </a:r>
            <a:r>
              <a:rPr lang="pt-BR" sz="1250" b="1" dirty="0" smtClean="0"/>
              <a:t>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140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121</cp:revision>
  <dcterms:created xsi:type="dcterms:W3CDTF">2021-09-24T14:10:32Z</dcterms:created>
  <dcterms:modified xsi:type="dcterms:W3CDTF">2023-09-21T13:47:43Z</dcterms:modified>
</cp:coreProperties>
</file>