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88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62239"/>
              </p:ext>
            </p:extLst>
          </p:nvPr>
        </p:nvGraphicFramePr>
        <p:xfrm>
          <a:off x="595282" y="1357298"/>
          <a:ext cx="8929750" cy="4937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07/05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08/05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09/05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FLOCOS DE CEREAIS TIPO SUCRILHOS SEM AÇUCAR + BEBIDA TIPO IOGURTE MORANGO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MANTEIGA + BEBIDA NAPOLITANO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18712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FRANGO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REFOGADA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ESPINAFRE, MUSSARELA E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REFOGADA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CARNE MOÍDA + SUCO DE UVA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CACAU + SUPLEMENTO MOCACCINO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FUBÁ + LEITE INTEGRAL C/ CACAU EM PÓ ENRIQUECIDO C/ VITAMINAS E MINERAIS </a:t>
                      </a:r>
                      <a:r>
                        <a:rPr lang="pt-BR" sz="13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+ 01 FRUTA</a:t>
                      </a:r>
                      <a:endParaRPr lang="pt-BR" sz="13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LARANJA C/ ACEROLA 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CANJICA DE MILHO BRANCO REDUZIDA EM AÇÚCAR C/ LEITE INTEGRAL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265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452</cp:revision>
  <dcterms:created xsi:type="dcterms:W3CDTF">2021-09-24T12:11:45Z</dcterms:created>
  <dcterms:modified xsi:type="dcterms:W3CDTF">2024-05-02T14:35:08Z</dcterms:modified>
</cp:coreProperties>
</file>