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30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15/06/2023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19/06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20/06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21/06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22/06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23/06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BISCOITO SALGADO INTEGRAL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POLENTA C/ ALMÔNDEGAS BOVINA E LEGUMES (TOMATE, CENOURA, ABOBRINHA, AZEITONA, CEBOLA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PRESUNTO + SUCO DE UVA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PEIXE ENSOPADO C/ LEGUMES (TOMATE, BATATA, ERVILHA, CENOURA, CEBOLA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REQUEIJÃO + BEBIDA TIPO IOGURTE MORANGO ENRIQUECIDA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151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62</cp:revision>
  <dcterms:created xsi:type="dcterms:W3CDTF">2021-09-24T14:10:32Z</dcterms:created>
  <dcterms:modified xsi:type="dcterms:W3CDTF">2023-06-15T16:08:54Z</dcterms:modified>
</cp:coreProperties>
</file>