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14897"/>
              </p:ext>
            </p:extLst>
          </p:nvPr>
        </p:nvGraphicFramePr>
        <p:xfrm>
          <a:off x="309530" y="1934506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18/02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21/02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30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SEQUILHOS + BEBIDA CAPUCCINO ENRIQUECIDA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ALMONDEGAS AO MOLHO C/ LEGUMES (TOMATE, CEBOLA, CENOURA, BATATA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FRANGO EM TIRAS E LEGUMES (TOMATE, CEBOLA,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104</cp:revision>
  <dcterms:created xsi:type="dcterms:W3CDTF">2021-09-24T14:10:32Z</dcterms:created>
  <dcterms:modified xsi:type="dcterms:W3CDTF">2025-02-13T17:47:48Z</dcterms:modified>
</cp:coreProperties>
</file>