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13/08/2024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16610"/>
              </p:ext>
            </p:extLst>
          </p:nvPr>
        </p:nvGraphicFramePr>
        <p:xfrm>
          <a:off x="166654" y="1296569"/>
          <a:ext cx="9579667" cy="5151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4887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b="1" dirty="0" smtClean="0"/>
                        <a:t>19/08/2024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20/08/2024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21/08/2024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22/08/2024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23/08/2024</a:t>
                      </a:r>
                    </a:p>
                  </a:txBody>
                  <a:tcPr marL="99059" marR="99059" marT="45719" marB="45719"/>
                </a:tc>
              </a:tr>
              <a:tr h="81113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C/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UVA</a:t>
                      </a:r>
                      <a:r>
                        <a:rPr lang="pt-BR" sz="900" b="0" baseline="0" dirty="0" smtClean="0">
                          <a:latin typeface="+mn-lt"/>
                        </a:rPr>
                        <a:t> PASSA ESCURA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</a:t>
                      </a:r>
                      <a:r>
                        <a:rPr lang="pt-BR" sz="900" b="0" dirty="0" smtClean="0">
                          <a:latin typeface="+mn-lt"/>
                        </a:rPr>
                        <a:t>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60538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FEIJÃO,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CUBOS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ABOBRINHA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NHOQUE DE SOJA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 MOLHO DE CANE MOIDA , TOMATE, 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9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effectLst/>
                        </a:rPr>
                        <a:t>PEIXE ENSOPADO </a:t>
                      </a:r>
                      <a:r>
                        <a:rPr lang="pt-BR" sz="900" baseline="0" dirty="0" smtClean="0">
                          <a:effectLst/>
                        </a:rPr>
                        <a:t>C/ LEGUMES TOMATE, CENOURA, BATATA , AZEITONA, PIMENTÃO VERMELHO E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6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CENOURA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ALFACE PICADINHO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 CENOURA  EM CUBINHOS  C/  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ABOBRINHA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 REPOLHO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 DE CARNE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1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COUVE REFOGADA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GRAO DE BICO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C/ EM CUBINHOS  TOMATE, CENOURA, AZEITONA, ERVILHA  E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70382" marR="70382" marT="0" marB="0"/>
                </a:tc>
              </a:tr>
              <a:tr h="94263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MUSSARELA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 DE  MANGA + 0 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 GELEIA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BRIGADEIRO DE BANANA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(BANANA MADURA,UVA PASSA ESCURA, AMENDOIM, LEITE EM PÓ, COCO, CACAU</a:t>
                      </a:r>
                      <a:r>
                        <a:rPr lang="pt-BR" sz="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10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4419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</a:t>
                      </a:r>
                      <a:r>
                        <a:rPr lang="pt-BR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AGOSTO         DE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482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293</cp:revision>
  <cp:lastPrinted>2023-08-30T17:06:13Z</cp:lastPrinted>
  <dcterms:created xsi:type="dcterms:W3CDTF">2021-09-24T14:09:26Z</dcterms:created>
  <dcterms:modified xsi:type="dcterms:W3CDTF">2024-08-13T13:35:10Z</dcterms:modified>
</cp:coreProperties>
</file>