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01/02/2024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2570483"/>
              </p:ext>
            </p:extLst>
          </p:nvPr>
        </p:nvGraphicFramePr>
        <p:xfrm>
          <a:off x="309530" y="1997394"/>
          <a:ext cx="9382157" cy="228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05/02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06/02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08/02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09/02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(TOMATE, CENOURA, CEBOLA, ERVILHA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 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FUBA + LEITE INTEGRAL C/ CACAU EM PO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COMUM C/ CARNE BOVINA PICADINHA, BATATA, ABÓBORA E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COUVE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42913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140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95</cp:revision>
  <dcterms:created xsi:type="dcterms:W3CDTF">2021-09-24T14:10:32Z</dcterms:created>
  <dcterms:modified xsi:type="dcterms:W3CDTF">2024-02-01T15:23:53Z</dcterms:modified>
</cp:coreProperties>
</file>