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756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224613"/>
              </p:ext>
            </p:extLst>
          </p:nvPr>
        </p:nvGraphicFramePr>
        <p:xfrm>
          <a:off x="309530" y="1997394"/>
          <a:ext cx="9382157" cy="243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04/11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05/11</a:t>
                      </a:r>
                    </a:p>
                    <a:p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06/11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07/11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08/11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04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 DA MANHÃ/TARDE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BISCOITO SALGADO INTEGRAL + BEBIDA NAPOLITANO ENRIQUECIDA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C/ ERVILHAS + STROGONOFF DE CARNE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MARGARINA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CANJICA DE MILHO BRANCO REDUZIDA EM AÇÚCAR C/ AMENDOIM E LEITE INTEGRAL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MUSSARELA + LEITE INTEGRAL C/ CACAU EM PÓ ENRIQUECIDO C/ VITAMINAS E MINERAIS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2" y="571480"/>
            <a:ext cx="2571768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NOVEMBRO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38092" y="6215082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- 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 4 a 11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52803" y="1214424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>
                <a:solidFill>
                  <a:schemeClr val="bg1"/>
                </a:solidFill>
              </a:rPr>
              <a:t>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7" y="714358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ENSINO INFANTIL -  ENSINO FUNDAMENTAL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80968" y="4714884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026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952472" y="5143512"/>
            <a:ext cx="2938502" cy="2088300"/>
          </a:xfrm>
          <a:prstGeom prst="rect">
            <a:avLst/>
          </a:prstGeom>
          <a:noFill/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239125" y="142875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142875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  <a:alpha val="20000"/>
          </a:schemeClr>
        </a:solidFill>
        <a:ln>
          <a:noFill/>
        </a:ln>
      </a:spPr>
      <a:bodyPr lIns="91383" tIns="45692" rIns="91383" bIns="45692" rtlCol="0" anchor="ctr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147</Words>
  <Application>Microsoft Office PowerPoint</Application>
  <PresentationFormat>Papel A4 (210 x 297 mm)</PresentationFormat>
  <Paragraphs>30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95</cp:revision>
  <dcterms:created xsi:type="dcterms:W3CDTF">2021-09-24T14:10:32Z</dcterms:created>
  <dcterms:modified xsi:type="dcterms:W3CDTF">2024-10-31T13:52:39Z</dcterms:modified>
</cp:coreProperties>
</file>