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-43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12/09/2024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64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12/09/2024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24951"/>
              </p:ext>
            </p:extLst>
          </p:nvPr>
        </p:nvGraphicFramePr>
        <p:xfrm>
          <a:off x="309530" y="1997394"/>
          <a:ext cx="9382157" cy="2391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16/09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17/09</a:t>
                      </a:r>
                    </a:p>
                    <a:p>
                      <a:endParaRPr lang="pt-BR" sz="16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18/09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19/09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20/09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614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 DA MANHÃ/TARDE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ARROZ C/ BRÓCOLIS + STROGONOFF DE FRANGO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PRESUNTO + SUCO DE LARANJA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MACARRONADA C/ MOLHO DE CARNE MOÍDA E LEGUMES (TOMATE, CHUCHU, CENOURA, AZEITONA E CHEIRO-VERDE)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MARGARINA + LEITE INTEGRAL C/ CACAU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FLOCOS DE CEREAIS TIPO SUCRILHOS SEM AÇÚCAR + BEBIDA TIPO IOGURTE ENRIQUECIDA C/ VITAMINAS E MINERAIS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595942" y="571480"/>
            <a:ext cx="2571768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SETEMBRO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238092" y="6215082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- 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 4 a 11 anos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452803" y="1214424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7" y="714358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ENSINO INFANTIL -  ENSINO FUNDAMENTAL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09530" y="4643446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026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952472" y="5143512"/>
            <a:ext cx="2938502" cy="2088300"/>
          </a:xfrm>
          <a:prstGeom prst="rect">
            <a:avLst/>
          </a:prstGeom>
          <a:noFill/>
        </p:spPr>
      </p:pic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8239125" y="142875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25" y="142875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tângulo 17"/>
          <p:cNvSpPr/>
          <p:nvPr/>
        </p:nvSpPr>
        <p:spPr>
          <a:xfrm>
            <a:off x="3809992" y="1571612"/>
            <a:ext cx="1755012" cy="342626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ctr"/>
            <a:r>
              <a:rPr lang="pt-BR" sz="1500" b="1" dirty="0"/>
              <a:t>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  <a:alpha val="20000"/>
          </a:schemeClr>
        </a:solidFill>
        <a:ln>
          <a:noFill/>
        </a:ln>
      </a:spPr>
      <a:bodyPr lIns="91383" tIns="45692" rIns="91383" bIns="45692" rtlCol="0" anchor="ctr"/>
      <a:lstStyle>
        <a:defPPr>
          <a:defRPr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148</Words>
  <Application>Microsoft Office PowerPoint</Application>
  <PresentationFormat>Papel A4 (210 x 297 mm)</PresentationFormat>
  <Paragraphs>31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132</cp:revision>
  <dcterms:created xsi:type="dcterms:W3CDTF">2021-09-24T14:10:32Z</dcterms:created>
  <dcterms:modified xsi:type="dcterms:W3CDTF">2024-09-12T11:54:38Z</dcterms:modified>
</cp:coreProperties>
</file>