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18/04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21/04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BISCOITO INTEGRAL CACAU + BEBIDA LÁCTEA SABOR NAPOLITANO ENRIQUECIDA C/ VITAMINAS E MINERAIS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POLENTA C/ MOLHO DE FRANGO EM TIRAS E LEGUMES (CENOURA, TOMATE, ABOBRINHA, COUVE, CEBOLA E CHEIRO-VERDE)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UVA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ARROZ C/ MILHO-VERDE + STROGONOFF DE CARNE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b="1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123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95</cp:revision>
  <dcterms:created xsi:type="dcterms:W3CDTF">2021-09-24T14:10:32Z</dcterms:created>
  <dcterms:modified xsi:type="dcterms:W3CDTF">2023-04-13T15:48:07Z</dcterms:modified>
</cp:coreProperties>
</file>