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07/08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08/08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09/08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10/08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CARNE BOVINA E LEGUMES (TOMATE, CENOURA, ABOBRINHA, CEBOLA E CHEIRO- 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FRANGO EM TIRAS AO MOLHO C/ LEGUMES (TOMATE, CENOURA, CEBOLA E CHEIRO-VERDE)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 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112</cp:revision>
  <dcterms:created xsi:type="dcterms:W3CDTF">2021-09-24T14:10:32Z</dcterms:created>
  <dcterms:modified xsi:type="dcterms:W3CDTF">2023-08-03T17:00:40Z</dcterms:modified>
</cp:coreProperties>
</file>