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12/06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13/06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14/06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15/06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16/06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BISCOITO INTEGRAL NATA + BEBIDA LACTEA NAPOLITANO ENRIQUECIDA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SOPA DE MACARRÃO C/ CARNE BOVINA EM TIRAS E LEGUMES (CENOURA, BATATA, COUVE, TOMATE, CEBOLA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PATÊ DE ATUM + SUCO DE MARACUJÁ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BATATA, ABÓBORA, COUVE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153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61</cp:revision>
  <dcterms:created xsi:type="dcterms:W3CDTF">2021-09-24T14:10:32Z</dcterms:created>
  <dcterms:modified xsi:type="dcterms:W3CDTF">2023-06-06T16:36:38Z</dcterms:modified>
</cp:coreProperties>
</file>