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7863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00198"/>
                <a:gridCol w="1620561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27/02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28/02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01/03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02/03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03/03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SEQUILHOS + BEBIDA LÁCTEA SABOR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CHOCOLATE PÃO DE MEL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TIPO APERITIVO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BEBIDA LÁCTEA SABOR CHOCOLATE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REFOGADA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BATATA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CENOURA, PIMENTÃO AMARELO,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BATATA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COUVE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ERVILHAS, TOMATE, AZEITONA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TANGERINA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TIPO LEITE + BEBIDA LÁCTEA TIPO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LÁCTEA COCO E ABACAXI ENRIQUECIDA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PATÊ DE ATUM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215082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328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330</cp:revision>
  <dcterms:created xsi:type="dcterms:W3CDTF">2021-09-24T12:11:45Z</dcterms:created>
  <dcterms:modified xsi:type="dcterms:W3CDTF">2023-02-23T15:04:33Z</dcterms:modified>
</cp:coreProperties>
</file>