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44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18/05/2023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50370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22/05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23/05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24/05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25/05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26/05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FLOCOS DE CEREAIS TIPO SUCRILHOS SEM AÇÚCAR + BEBIDA TIPO IOGURTE MORANGO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PRESUNTO + LEITE INTEGRAL C/ CACAU EM PÓ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BOLO DE FUBÁ CREMOSO + BEBIDA LACTEA CAPUCCINO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UVA ENRIQUECIDO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 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PRETA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COUVE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BRANCO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REFOGADA C/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BRÓCOLIS C/ CENOURA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TANGERINA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INTEGRAL NATA + BEBIDA LACTEA MARACUJÁ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FRANGO DESFIADO + SUCO DE LARANJA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LACTEA NAPOLITANO ENRIQUECIDA C 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ARROZ DOCE C/ COCO E LEITE INTEGRAL ENRIQUECIDO C/ VITAMINAS E MINERAIS </a:t>
                      </a:r>
                      <a:r>
                        <a:rPr lang="pt-BR" sz="1400" b="1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3240</TotalTime>
  <Words>331</Words>
  <Application>Microsoft Office PowerPoint</Application>
  <PresentationFormat>Papel A4 (210 x 297 mm)</PresentationFormat>
  <Paragraphs>82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368</cp:revision>
  <dcterms:created xsi:type="dcterms:W3CDTF">2021-09-24T12:11:45Z</dcterms:created>
  <dcterms:modified xsi:type="dcterms:W3CDTF">2023-05-18T14:33:07Z</dcterms:modified>
</cp:coreProperties>
</file>