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21/09/2023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21/09/2023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21/09/2023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21/09/2023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21/09/2023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0828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121493"/>
              </p:ext>
            </p:extLst>
          </p:nvPr>
        </p:nvGraphicFramePr>
        <p:xfrm>
          <a:off x="166654" y="1254788"/>
          <a:ext cx="9579667" cy="50317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28192"/>
                <a:gridCol w="1731678"/>
                <a:gridCol w="1728192"/>
                <a:gridCol w="1693491"/>
              </a:tblGrid>
              <a:tr h="441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25/09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26/09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27/09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28/09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29/09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6282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C/ BANANA, MAMAO, MAÇA EM CUBINHOS  C/ LEITE INTEGRAL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 C/ COCO  UVA PASSA +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COM CACAU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BATIDO ABACATE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BATIDO COM ABACATE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9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</a:tr>
              <a:tr h="159007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MOIDA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CEBOLA,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BROCOLIS C/ CEBOLA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FEIJÃO OPCIONAL</a:t>
                      </a:r>
                      <a:endParaRPr lang="pt-BR" sz="8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CARNE  DE </a:t>
                      </a:r>
                      <a:r>
                        <a:rPr lang="pt-BR" sz="900" b="1" baseline="0" dirty="0" smtClean="0"/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FAROFA DE CENOURA  C/ ERVILHA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SALADA DE  REPOLHO C/ 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ALFACE 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BOVINA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LEGUMES  BATATA,CENOURA  PICADOS EM CUBINHOS  C/   CEBOLA E CHEIRO VERDE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BROCOLIS C/ TOMATE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/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PICADO E CUBOS C/  TOMATE,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POLENTA SIMPLES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BROCOLIS  C/ TOMATE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86282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 SARDINHA C/ LEGUMES, ERVILHA, MILHO VERDE + SUCO NATURAL DE LARANJA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GELEIA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ACEROLA  (POLPA)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PÃO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QUEIJO  +  IOGURTE CASEIRO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*PRODUÇÃO NA UNIDADE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FRANGO DESFIADO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  </a:t>
                      </a:r>
                      <a:endParaRPr lang="pt-BR" sz="800" b="1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06305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ABOBRINHA, BATATA E CHEIRO VERDE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BOVINA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ERVILHA, E CHEIRO VERDE</a:t>
                      </a: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E ESPINAFRE  PICADINHOS, TOMATE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PICADINHA,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CARNE BOVINA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298330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 SETEMBRO</a:t>
            </a:r>
            <a:r>
              <a:rPr lang="pt-BR" sz="2800" b="1" dirty="0" smtClean="0">
                <a:solidFill>
                  <a:srgbClr val="011327"/>
                </a:solidFill>
              </a:rPr>
              <a:t>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286520"/>
            <a:ext cx="1016774" cy="571480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444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324</cp:revision>
  <cp:lastPrinted>2023-09-20T15:22:27Z</cp:lastPrinted>
  <dcterms:created xsi:type="dcterms:W3CDTF">2021-09-24T14:09:26Z</dcterms:created>
  <dcterms:modified xsi:type="dcterms:W3CDTF">2023-09-21T15:54:18Z</dcterms:modified>
</cp:coreProperties>
</file>