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30/08/2023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2000240"/>
          <a:ext cx="9382157" cy="250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04/09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05/09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06/09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07/09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08/09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BISCOITO INTEGRAL CACAU + BEBIDA LACTEA MARACUJÁ ENRIQUECIDA C/ VITAMINAS E MINERAIS</a:t>
                      </a:r>
                      <a:endParaRPr lang="pt-BR" sz="1200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MACARRONADA C/ MOLHO DE FRANGO EM TIRAS E LEGUMES (TOMATE, CENOURA</a:t>
                      </a:r>
                      <a:r>
                        <a:rPr lang="pt-BR" sz="1200" b="1" i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pt-BR" sz="12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ABOBRINHA E CHEIRO-VERDE)</a:t>
                      </a:r>
                      <a:endParaRPr lang="pt-BR" sz="12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PÃO DE LEITE RECHEADO C/ MUSSARELA + SUCO DE UVA + </a:t>
                      </a:r>
                      <a:endParaRPr lang="pt-BR" sz="1200" b="1" i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50" b="1" i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 </a:t>
                      </a:r>
                      <a:r>
                        <a:rPr lang="pt-BR" sz="125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FRUTA</a:t>
                      </a:r>
                      <a:endParaRPr lang="pt-BR" sz="125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FERIADO NACIONAL</a:t>
                      </a:r>
                      <a:endParaRPr lang="pt-BR" sz="12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PONTO FACULTATIVO</a:t>
                      </a:r>
                      <a:endParaRPr lang="pt-BR" sz="12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SETEMBRO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114</Words>
  <Application>Microsoft Office PowerPoint</Application>
  <PresentationFormat>Papel A4 (210 x 297 mm)</PresentationFormat>
  <Paragraphs>35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72</cp:revision>
  <dcterms:created xsi:type="dcterms:W3CDTF">2021-09-24T14:10:32Z</dcterms:created>
  <dcterms:modified xsi:type="dcterms:W3CDTF">2023-08-30T12:15:38Z</dcterms:modified>
</cp:coreProperties>
</file>