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2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6378"/>
          <a:ext cx="9023701" cy="4971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16/10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17/10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18/10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19/10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20/10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FLOCOS DE CEREAIS TIPO SUCRILHOS S/ AÇÚCAR + BEBIDA TIPO IOGURTE SABOR MORANGO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DE MANGA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PIMENTÃO AMARELO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CUBOS REFOGADO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8014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LARANJA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356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528</cp:revision>
  <dcterms:created xsi:type="dcterms:W3CDTF">2021-09-24T12:11:45Z</dcterms:created>
  <dcterms:modified xsi:type="dcterms:W3CDTF">2023-10-10T15:24:49Z</dcterms:modified>
</cp:coreProperties>
</file>