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25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24/09/2024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0828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263425"/>
              </p:ext>
            </p:extLst>
          </p:nvPr>
        </p:nvGraphicFramePr>
        <p:xfrm>
          <a:off x="166654" y="1340322"/>
          <a:ext cx="9579667" cy="49373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17568"/>
                <a:gridCol w="1760539"/>
                <a:gridCol w="1699331"/>
                <a:gridCol w="1652698"/>
                <a:gridCol w="1768985"/>
              </a:tblGrid>
              <a:tr h="31222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07/10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08/10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09/10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10/10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11/10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4209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PÃO CASEIRO C/ MANTEIGA</a:t>
                      </a:r>
                      <a:r>
                        <a:rPr lang="pt-BR" sz="900" baseline="0" dirty="0" smtClean="0"/>
                        <a:t>  </a:t>
                      </a:r>
                      <a:r>
                        <a:rPr lang="pt-BR" sz="900" dirty="0" smtClean="0"/>
                        <a:t>+ LEITE INTEGRAL C/ CACAU</a:t>
                      </a:r>
                      <a:r>
                        <a:rPr lang="pt-BR" sz="900" baseline="0" dirty="0" smtClean="0"/>
                        <a:t> </a:t>
                      </a:r>
                      <a:r>
                        <a:rPr lang="pt-BR" sz="900" dirty="0" smtClean="0"/>
                        <a:t> 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/>
                        <a:t>FLOCOS  DE CEREAIS S/ AÇUCAR C/ BANANA E MAÇÃ EM CUBINHOS + LEITE INTEGRAL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CENOURA C/ REQUEIJÃO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C/ CACAU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BOLO DE BANANA C/ AVEIA  S/</a:t>
                      </a:r>
                      <a:r>
                        <a:rPr lang="pt-BR" sz="900" baseline="0" dirty="0" smtClean="0"/>
                        <a:t> AÇUCAR + LEITE INTEGRAL C/ CACAU + 01 FRUTA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PAOZINHO DE BATATA + LEITE  INTEGRAL BATIDO C/ MAMÃO E MAÇÃ + 01 FRUTA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610897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ABOBRINHA REFOGADA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 DE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BROCOLIS </a:t>
                      </a:r>
                      <a:endParaRPr lang="pt-BR" sz="8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SUINA EM CUBO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ACEBOLADA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COZIDA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TOMATE C/ CEBOLA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LEGUMES  BATATA, CENOURA , CEBOLA E CHEIRO VERDE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 REPOLHO C/ TOMATE CEREJA 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TOMATE, CEBOLA E CHEIRO 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FAROFA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 CENOURA </a:t>
                      </a:r>
                      <a:endParaRPr lang="pt-BR" sz="9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b="0" baseline="0" dirty="0" smtClean="0"/>
                        <a:t>SALADA DE ALFACE COM MANGA </a:t>
                      </a:r>
                      <a:endParaRPr lang="pt-BR" sz="10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NHOQUE DE SOJA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 MOLHO DE CANE MOIDA , TOMATE, 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CEBOLA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SALADA DE SELETA DE LEGUMES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BROCOLIS, COUVE FLOR, CENOURA, VAGEM E ERVILHA)</a:t>
                      </a:r>
                      <a:endParaRPr lang="pt-BR" sz="900" b="1" baseline="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*ARROZ/FEIJÃO OPCIONAL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</a:tr>
              <a:tr h="85955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PAO DE QUEIJO + LEITE INTEGRAL BATIDO COM FRUTAS (MAMÃO, MAÇÃ) + BRIGADEIRO DE BANANA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TAMARA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endParaRPr lang="pt-BR" sz="900" b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+ </a:t>
                      </a:r>
                      <a:r>
                        <a:rPr lang="pt-BR" sz="900" b="0" dirty="0" smtClean="0">
                          <a:latin typeface="+mn-lt"/>
                        </a:rPr>
                        <a:t>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 DANONE DE INHAME C/ POLPA DE MORANGO  + BISCOITO DE POLVILHO  + 01 FRUTA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MELÃO, MAÇÃ,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LARANJA)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</a:rPr>
                        <a:t>SUCO</a:t>
                      </a:r>
                      <a:r>
                        <a:rPr lang="pt-BR" sz="900" b="1" baseline="0" dirty="0" smtClean="0">
                          <a:latin typeface="+mn-lt"/>
                        </a:rPr>
                        <a:t>  INTEGRAL  DE  LARANJA </a:t>
                      </a:r>
                      <a:r>
                        <a:rPr lang="pt-BR" sz="900" b="0" baseline="0" dirty="0" smtClean="0">
                          <a:latin typeface="+mn-lt"/>
                        </a:rPr>
                        <a:t>+ 01 FRUTA  </a:t>
                      </a:r>
                    </a:p>
                  </a:txBody>
                  <a:tcPr marL="99059" marR="99059" marT="45719" marB="45719"/>
                </a:tc>
              </a:tr>
              <a:tr h="121215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BOVINA,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ABOBORA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MORANGA 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CHUCHU 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ARROZ BRANCO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ESCONDIDINHO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BATATA C/ FRANGO DESFIADO, MILHO VERDE, AZEITONA E CHEIRO VERDE + 01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 FEIJÃO OPCIONAL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/>
                        <a:t>TORTA DE FRANGO C/ REQUEIJÃO E LEGUMES  (TOMATE, ERVILHA, CENOURA E CEBOLA) + SUCO NATURAL DE  MANGA + 01 FRUTA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MOLHO DE CARNE  DE FRANGO C/ CEBOLA, TOMATE, CENOURA 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*BRIGADEIRO DE TAMARA 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MACARRÃO C/ FEIJÃO, CARNE BOVINA EM CUBOS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CENOURA, CHUCHU, ABOBRINHA  E CEBOLINHA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313040" y="214294"/>
            <a:ext cx="3024336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OUTUBRO 2024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4" y="1000111"/>
            <a:ext cx="2321735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79088"/>
            <a:ext cx="2148270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286520"/>
            <a:ext cx="1016774" cy="571480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467</Words>
  <Application>Microsoft Office PowerPoint</Application>
  <PresentationFormat>Papel A4 (210 x 297 mm)</PresentationFormat>
  <Paragraphs>81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388</cp:revision>
  <cp:lastPrinted>2024-09-24T14:39:04Z</cp:lastPrinted>
  <dcterms:created xsi:type="dcterms:W3CDTF">2021-09-24T14:09:26Z</dcterms:created>
  <dcterms:modified xsi:type="dcterms:W3CDTF">2024-09-24T18:34:20Z</dcterms:modified>
</cp:coreProperties>
</file>