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7701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20/02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21/02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22/02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23/02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24/02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NACIONAL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TIPO APERITIVO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NACIONAL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CENOURA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6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TIRAS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7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MACARRÃO C/ TOMATE,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 E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NACIONAL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LÁCTEA SABOR CHOCOLATE ENRIQUECIDA C/ VITAMINAS E MINERAIS 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14364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201</Words>
  <Application>Microsoft Office PowerPoint</Application>
  <PresentationFormat>Papel A4 (210 x 297 mm)</PresentationFormat>
  <Paragraphs>90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323</cp:revision>
  <dcterms:created xsi:type="dcterms:W3CDTF">2021-09-24T12:11:45Z</dcterms:created>
  <dcterms:modified xsi:type="dcterms:W3CDTF">2023-02-16T11:21:42Z</dcterms:modified>
</cp:coreProperties>
</file>