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7298"/>
          <a:ext cx="9023701" cy="49606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21/08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22/08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23/08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24/08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25/08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INTEGRAL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PIT STOP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FUBÁ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LARANJA</a:t>
                      </a: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TOMATE, CEBOLA, ERVILHAS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OVOS MEXIDOS C/ MUSSARELA, CEBOLA,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BATATA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SAUTÉ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COXA E SOBRECOXA EM CUBOS REFOGADO C/ BATATA E CHEIRO VERDE 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CHICÓRIA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601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NAPOLITANO 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SEQUILHOS + BEBIDA LACTEA SABOR COCO E ABACAXI 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TORTA DE FRANGO DESFIADO C/ LEGUMES (TOMATE, CENOURA,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CEBOLA E ERVILHAS) + SUCO DE MARACUJÁ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REQUEIJÃO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IOGURTE SABOR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MORANGO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DOCE C/ LEITE INTEGRAL ENRIQUECIDO C/ VITAMINAS E MINERAIS</a:t>
                      </a:r>
                      <a:endParaRPr lang="pt-BR" sz="125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5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5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343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481</cp:revision>
  <dcterms:created xsi:type="dcterms:W3CDTF">2021-09-24T12:11:45Z</dcterms:created>
  <dcterms:modified xsi:type="dcterms:W3CDTF">2023-08-18T11:46:58Z</dcterms:modified>
</cp:coreProperties>
</file>