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15/05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16/05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17/05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18/05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19/05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FLOCOS DE CEREAIS TIPO SUCRILHOS SEM AÇÚCAR + BEBIDA TIPO IOGURTE SABOR MORANGO ENRIQUECIDA C/ VITAMINAS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PICADA, BATATA, ABÓBORA, COUVE PICADINHA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 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CARNE MOÍDA E LEGUMES (TOMATE, CENOURA, ERVILHAS, CEBOLA, BATATA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154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57</cp:revision>
  <dcterms:created xsi:type="dcterms:W3CDTF">2021-09-24T14:10:32Z</dcterms:created>
  <dcterms:modified xsi:type="dcterms:W3CDTF">2023-05-12T11:38:43Z</dcterms:modified>
</cp:coreProperties>
</file>