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3349334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11/12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12/12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13/12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14/12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15/12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FLOCOS DE CEREAIS + BEBIDA IOGURTE MORANGO ENRIQUECIDA C/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MOLHO DE CARNE MOÍDA + SUCO DE LARANJA 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BOLO DE CHOCOLATE + LEITE INTEGRAL C/ CACAU EM PO ENRIQUECIDO C/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MARGARINA + LEITE INTEGRAL C/ CACAU EM PO ENRIQUECIDO C/ VITAMINAS E MINERAIS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CONSELHO ESCOLAR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DEZEMBRO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130</Words>
  <Application>Microsoft Office PowerPoint</Application>
  <PresentationFormat>Papel 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133</cp:revision>
  <dcterms:created xsi:type="dcterms:W3CDTF">2021-09-24T14:10:32Z</dcterms:created>
  <dcterms:modified xsi:type="dcterms:W3CDTF">2023-12-07T15:39:51Z</dcterms:modified>
</cp:coreProperties>
</file>