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48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945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14/08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15/08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16/08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17/08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18/08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CHOCOLATE PÃO DE MEL + BEBIDA LÁCTEA CAPUCCINO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BEBIDA LACTEA CHOCOLATE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COZIDA C/ TOMATE, CENOURA, AZEITONA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C/ BRÓCOLIS,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PEPINO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REFOGADA C/ BATATA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REFOGADA C/ CEBOLA,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COUVE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SEQUILHOS + BEBIDA LÁCTEA NAPOLITANO ENRIQUECIDA C/ VITAMINAS E MINERAIS 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TIPO IOGURTE SALADA DE FRUTAS ENRIQUECIDA C/ VITAMINAS E MINERAIS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339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387</cp:revision>
  <dcterms:created xsi:type="dcterms:W3CDTF">2021-09-24T12:11:45Z</dcterms:created>
  <dcterms:modified xsi:type="dcterms:W3CDTF">2023-08-10T12:32:00Z</dcterms:modified>
</cp:coreProperties>
</file>