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56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88095"/>
              </p:ext>
            </p:extLst>
          </p:nvPr>
        </p:nvGraphicFramePr>
        <p:xfrm>
          <a:off x="380968" y="1350686"/>
          <a:ext cx="9180544" cy="47788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656184"/>
                <a:gridCol w="1632814"/>
                <a:gridCol w="1679554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22/04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23/04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24/04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25/04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26/04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SEQUILHOS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 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FLORESTA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NEGRA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REQUEIJÃO + LEITE INTEGRAL C/ CACAU EM PÓ ENRIQUECIDO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MINI PÃO DE HAMBURGUER RECHEADO C/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5568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C/ CENOURA ASSADO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TIRAS REFOGADA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MUSSARELA,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BETERRABA COZIDA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REFOGADA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ASSADO C/ BATATA 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SARDINHA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ERVILHAS E CHEIRO VERDE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LARANJA C/ ACEROLA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MANGA + </a:t>
                      </a:r>
                      <a:r>
                        <a:rPr lang="pt-BR" sz="13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MUSSARELA,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TOMATE, CEBOLA E CHEIRO VERDE + SUCO DE GOIABA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25208" y="6171372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274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614</cp:revision>
  <dcterms:created xsi:type="dcterms:W3CDTF">2021-09-24T12:11:45Z</dcterms:created>
  <dcterms:modified xsi:type="dcterms:W3CDTF">2024-04-18T14:59:45Z</dcterms:modified>
</cp:coreProperties>
</file>