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0686"/>
          <a:ext cx="9023701" cy="49558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06/11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07/11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08/11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09/11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10/11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105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FLOCOS DE CEREAIS TIPO SUCRILHOS S/ AÇÚCAR 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BEBIDA TIPO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IOGURTE SABOR MORANGO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PÃO DE MEL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PALITOS 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+ </a:t>
                      </a: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ATUM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UVA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AZEITONAS, CEBOLA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CHEIRO 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ESPINAFRE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MILHO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BATATA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COUVE C/ TOMATE CEREJA</a:t>
                      </a:r>
                      <a:r>
                        <a:rPr lang="pt-BR" sz="1200" i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E MINERAIS</a:t>
                      </a:r>
                      <a:endParaRPr lang="pt-BR" sz="13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C/LEGUMES (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CENOURA, ERVILHAS E CHEIRO VERDE)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 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MUSSARELA,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TOMATE, CEBOLA E CHEIRO VERDE 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+ SUCO NATURAL DE ACEROLA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NOVEMBRO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</TotalTime>
  <Words>362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539</cp:revision>
  <dcterms:created xsi:type="dcterms:W3CDTF">2021-09-24T12:11:45Z</dcterms:created>
  <dcterms:modified xsi:type="dcterms:W3CDTF">2023-11-01T12:09:25Z</dcterms:modified>
</cp:coreProperties>
</file>