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2430421"/>
              </p:ext>
            </p:extLst>
          </p:nvPr>
        </p:nvGraphicFramePr>
        <p:xfrm>
          <a:off x="88241" y="1289716"/>
          <a:ext cx="9579667" cy="488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45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05/06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111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MILHO S/ AÇUCAR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  + LEITE INTEGRAL C/ CACAU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FRUTAS (MAMÃO, MAÇA E BANANA)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+ 01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FRUTA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BANANA C/ UVA PASSA +  LEITE BATIDO C/  MAMÃO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575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MUSSARELA,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CHUCHU C/ CEBOLA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EM CUBOS REFOGADA C/ CENOURA, CEBOLA,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BROCOLIS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CARNE DE FRANGO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C/ ERVILHA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</a:t>
                      </a: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OPCIONAL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8597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CARNE MOIDA C/ LEGUMES, ERVILHA, MILHO VERDE + SUCO NATURAL DE LARANJA C/ CENOURA + </a:t>
                      </a:r>
                      <a:endParaRPr lang="pt-BR" sz="9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01 </a:t>
                      </a:r>
                      <a:r>
                        <a:rPr lang="pt-BR" sz="900" b="0" baseline="0" dirty="0" smtClean="0">
                          <a:latin typeface="+mn-lt"/>
                        </a:rPr>
                        <a:t>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 MAÇÃ,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MELAO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, MAMÃO E UVA 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886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CARNE MOIDA C/ CEBOLA, TOMATE E CHEIRO VERDE + SUCO NATURAL LARANJA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DE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CARNE EM TIRAS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CENOURA, TOMATE, CEBOLA, ERVILHA E CHEIRO VERDE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JUNHO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p:oleObj spid="_x0000_s1069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328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266</cp:revision>
  <cp:lastPrinted>2023-05-30T15:03:38Z</cp:lastPrinted>
  <dcterms:created xsi:type="dcterms:W3CDTF">2021-09-24T14:09:26Z</dcterms:created>
  <dcterms:modified xsi:type="dcterms:W3CDTF">2023-06-02T14:07:21Z</dcterms:modified>
</cp:coreProperties>
</file>