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962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04/09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05/09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06/09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07/09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08/09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BISCOITO SALGADO INTEGRAL + BEBIDA LACTEA CAPUCCINO ENRIQUECIDA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ESPINAFRE, MUSSARELA,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TANGERINA</a:t>
                      </a:r>
                      <a:endParaRPr lang="pt-BR" sz="1200" i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latin typeface="+mn-lt"/>
                          <a:ea typeface="Times New Roman"/>
                          <a:cs typeface="Times New Roman"/>
                        </a:rPr>
                        <a:t>BOLO DE CHOCOLATE PÃO DE MEL + BEBIDA LACTEA MARACUJÁ ENRIQUECIDA C/ VITAMINAS E MINERAIS</a:t>
                      </a:r>
                      <a:endParaRPr lang="pt-BR" sz="1200" i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FRANGO DESFIADO + SUCO DE UVA</a:t>
                      </a:r>
                      <a:endParaRPr lang="pt-BR" sz="1200" i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241</Words>
  <Application>Microsoft Office PowerPoint</Application>
  <PresentationFormat>Papel A4 (210 x 297 mm)</PresentationFormat>
  <Paragraphs>89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392</cp:revision>
  <dcterms:created xsi:type="dcterms:W3CDTF">2021-09-24T12:11:45Z</dcterms:created>
  <dcterms:modified xsi:type="dcterms:W3CDTF">2023-08-30T15:21:06Z</dcterms:modified>
</cp:coreProperties>
</file>