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-7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20/07/2023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20/07/2023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20/07/2023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20/07/2023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20/07/2023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20/07/2023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20/07/2023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20/07/2023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309530" y="2000240"/>
          <a:ext cx="9382157" cy="2574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636"/>
                <a:gridCol w="1571636"/>
                <a:gridCol w="1595415"/>
              </a:tblGrid>
              <a:tr h="92869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24/07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25/07</a:t>
                      </a:r>
                      <a:endParaRPr lang="pt-BR" sz="1600" dirty="0" smtClean="0"/>
                    </a:p>
                    <a:p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26/07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27/07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28/07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571636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 DA MANHÃ/TARDE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35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35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35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350" b="1" dirty="0" smtClean="0">
                          <a:latin typeface="+mn-lt"/>
                          <a:ea typeface="Times New Roman"/>
                          <a:cs typeface="Times New Roman"/>
                        </a:rPr>
                        <a:t>RECESSO ESCOLAR</a:t>
                      </a:r>
                      <a:endParaRPr lang="pt-BR" sz="13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35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35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35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350" b="1" dirty="0" smtClean="0">
                          <a:latin typeface="+mn-lt"/>
                          <a:ea typeface="Times New Roman"/>
                          <a:cs typeface="Times New Roman"/>
                        </a:rPr>
                        <a:t>RECESSO ESCOLAR</a:t>
                      </a:r>
                      <a:endParaRPr lang="pt-BR" sz="13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350" b="1" dirty="0">
                          <a:latin typeface="+mn-lt"/>
                          <a:ea typeface="Times New Roman"/>
                          <a:cs typeface="Times New Roman"/>
                        </a:rPr>
                        <a:t> PÃO DE LEITE RECHEADO C/ PATÊ DE ATUM + SUCO DE LARANJA</a:t>
                      </a:r>
                      <a:endParaRPr lang="pt-BR" sz="13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350" b="1" dirty="0">
                          <a:latin typeface="+mn-lt"/>
                          <a:ea typeface="Times New Roman"/>
                          <a:cs typeface="Times New Roman"/>
                        </a:rPr>
                        <a:t>ARROZ C/ MILHO-VERDE + STROGONOFF DE FRANGO </a:t>
                      </a:r>
                      <a:endParaRPr lang="pt-BR" sz="13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35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MARGARINA + BEBIDA CHOCOLATE E MALTE ENRIQUECIDA C/ VITAMINAS E MINERAIS</a:t>
                      </a:r>
                      <a:endParaRPr lang="pt-BR" sz="13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2" y="571480"/>
            <a:ext cx="2571768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JULHO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238092" y="6215082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- 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ETÁRIA 4 a 11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452803" y="1214424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>
                <a:solidFill>
                  <a:schemeClr val="bg1"/>
                </a:solidFill>
              </a:rPr>
              <a:t>PERÍODO 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7" y="714358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ENSINO INFANTIL -  ENSINO FUNDAMENTAL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80968" y="4714884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026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952472" y="5143512"/>
            <a:ext cx="2938502" cy="2088300"/>
          </a:xfrm>
          <a:prstGeom prst="rect">
            <a:avLst/>
          </a:prstGeom>
          <a:noFill/>
        </p:spPr>
      </p:pic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8239125" y="142875"/>
          <a:ext cx="1193800" cy="1143000"/>
        </p:xfrm>
        <a:graphic>
          <a:graphicData uri="http://schemas.openxmlformats.org/presentationml/2006/ole">
            <p:oleObj spid="_x0000_s1026" r:id="rId6" imgW="6373115" imgH="6190476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  <a:alpha val="20000"/>
          </a:schemeClr>
        </a:solidFill>
        <a:ln>
          <a:noFill/>
        </a:ln>
      </a:spPr>
      <a:bodyPr lIns="91383" tIns="45692" rIns="91383" bIns="45692" rtlCol="0" anchor="ctr"/>
      <a:lstStyle>
        <a:defPPr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108</Words>
  <Application>Microsoft Office PowerPoint</Application>
  <PresentationFormat>Papel A4 (210 x 297 mm)</PresentationFormat>
  <Paragraphs>36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66</cp:revision>
  <dcterms:created xsi:type="dcterms:W3CDTF">2021-09-24T14:10:32Z</dcterms:created>
  <dcterms:modified xsi:type="dcterms:W3CDTF">2023-07-20T12:46:01Z</dcterms:modified>
</cp:coreProperties>
</file>