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50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30/10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31/10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01/11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02/11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03/11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448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BISCOITO INTEGRAL FRUTAS VERMELHAS + LEITE INTEGRAL C/ CACAU EM PÓ ENRIQUECIDO COM VITAMINAS E MINERAIS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ARROZ C/ ERVILHAS + STROGONOFF DE CARNE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PÃO DE LEITE RECHEADO C/ LOMBO SUÍNO + SUCO DE LARANJA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FERIADO NACIONAL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PONTO FACULTATIVO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105</Words>
  <Application>Microsoft Office PowerPoint</Application>
  <PresentationFormat>Papel A4 (210 x 297 mm)</PresentationFormat>
  <Paragraphs>34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83</cp:revision>
  <dcterms:created xsi:type="dcterms:W3CDTF">2021-09-24T14:10:32Z</dcterms:created>
  <dcterms:modified xsi:type="dcterms:W3CDTF">2023-10-25T12:11:04Z</dcterms:modified>
</cp:coreProperties>
</file>