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2000240"/>
          <a:ext cx="9382157" cy="250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28/08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29/08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30/08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31/08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smtClean="0"/>
                        <a:t>01/09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BISCOITO SALGADO INTEGRAL + BEBIDA TIPO IOGURTE MORANGO ENRIQUECIDA C/ VITAMINAS E MINERAIS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ARROZ C/ MILHO-VERDE + STROGONOFF DE FRANGO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PÃO DE LEITE RECHEADO C/ PRESUNTO + SUCO DE LARANJA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ARROZ BRANCO + FEIJÃO PRETO C/ CARNE BOVINA PICADINHA, BATATA, ABÓBORA, COUVE E CHEIRO-VERDE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MANTEIGA + LEITE INTEGRAL C/ CACAU EM PÓ ENRIQUECIDO 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AGOSTO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714884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136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71</cp:revision>
  <dcterms:created xsi:type="dcterms:W3CDTF">2021-09-24T14:10:32Z</dcterms:created>
  <dcterms:modified xsi:type="dcterms:W3CDTF">2023-08-24T17:15:01Z</dcterms:modified>
</cp:coreProperties>
</file>