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43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05/04/2024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8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05/04/2024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05/04/2024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05/04/2024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687820"/>
              </p:ext>
            </p:extLst>
          </p:nvPr>
        </p:nvGraphicFramePr>
        <p:xfrm>
          <a:off x="309530" y="1997394"/>
          <a:ext cx="9382157" cy="2323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462"/>
                <a:gridCol w="1571810"/>
                <a:gridCol w="1595415"/>
              </a:tblGrid>
              <a:tr h="86010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08/04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09/04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10/04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11/04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12/04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28588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POLENTA C/ MOLHO DE CARNE MOÍDA E LEGUMES (TOMATE, CENOURA, CEBOLA, AZEITONA E CHEIRO-VERDE)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BOLO DE CHOCOLATE + LEITE INTEGRAL C/ CACAU EM PÓ ENRIQUECIDO C/ VITAMINAS E MINERAIS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ARROZ BRANCO + FRANGO EM TIRAS AO MOLHO C/ LEGUMES (TOMATE, CENOURA, ABOBRINHA E CHEIRO-VERDE)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REQUEIJÃO + LEITE INTEGRAL C/ CACAU EM PÓ ENRIQUECIDO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ARROZ BRANCO + FEIJÃO PRETO C/ CARNE SUÍNA C/ LEGUMES (BATATA, ABÓBORA, COUVE E CHEIRO-VERDE)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ABRIL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 </a:t>
            </a:r>
          </a:p>
          <a:p>
            <a:r>
              <a:rPr lang="pt-BR" sz="1300" b="1" dirty="0" smtClean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</a:t>
            </a:r>
            <a:r>
              <a:rPr lang="pt-BR" sz="1250" b="1" dirty="0" smtClean="0"/>
              <a:t>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     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</a:t>
            </a:r>
            <a:r>
              <a:rPr lang="pt-BR" sz="1200" b="1" dirty="0" smtClean="0"/>
              <a:t> </a:t>
            </a:r>
            <a:r>
              <a:rPr lang="pt-BR" sz="1200" b="1" dirty="0"/>
              <a:t>ENSINO </a:t>
            </a:r>
            <a:r>
              <a:rPr lang="pt-BR" sz="1200" b="1" dirty="0" smtClean="0"/>
              <a:t>FUNDAMENTAL – MÉDIO E EJA</a:t>
            </a:r>
            <a:endParaRPr lang="pt-BR" sz="1200" b="1" dirty="0"/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0586" y="142852"/>
                        <a:ext cx="1193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162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Barbara</cp:lastModifiedBy>
  <cp:revision>145</cp:revision>
  <dcterms:created xsi:type="dcterms:W3CDTF">2021-09-24T14:10:32Z</dcterms:created>
  <dcterms:modified xsi:type="dcterms:W3CDTF">2024-04-05T11:41:29Z</dcterms:modified>
</cp:coreProperties>
</file>