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-7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30/11/2023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8083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30/11/2023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30/11/2023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30/11/2023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30/11/2023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30/11/2023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30/11/2023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30/11/2023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30/11/2023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30/11/2023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30/11/2023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30/11/2023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30/11/2023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83349334"/>
              </p:ext>
            </p:extLst>
          </p:nvPr>
        </p:nvGraphicFramePr>
        <p:xfrm>
          <a:off x="309530" y="1997394"/>
          <a:ext cx="9382157" cy="2217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643074"/>
                <a:gridCol w="1571636"/>
                <a:gridCol w="1571462"/>
                <a:gridCol w="1571810"/>
                <a:gridCol w="1595415"/>
              </a:tblGrid>
              <a:tr h="860102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04/12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05/12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06/12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07/12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Sexta</a:t>
                      </a:r>
                    </a:p>
                    <a:p>
                      <a:pPr algn="ctr"/>
                      <a:r>
                        <a:rPr lang="pt-BR" sz="1600" dirty="0" smtClean="0"/>
                        <a:t>08/12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357322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</a:t>
                      </a:r>
                      <a:r>
                        <a:rPr lang="pt-BR" sz="1400" b="1" baseline="0" dirty="0" smtClean="0"/>
                        <a:t> DA MANHÃ/TARDE/NOITE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BISCOITO INTEGRAL NATA + BEBIDA CAPUCCINO ENRIQUECIDA C/ VITAMINAS E MINERAIS</a:t>
                      </a:r>
                      <a:endParaRPr lang="pt-BR" sz="140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PÃO DE LEITE RECHEADO C/ PRESUNTO + SUCO DE LARANJA</a:t>
                      </a:r>
                      <a:endParaRPr lang="pt-BR" sz="140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ARROZ BRANCO + FEIJÃO PRETO C/ CARNE BOVINA PICADINHA, BATATA, ABÓBORA, COUVE E CHEIRO-VERDE</a:t>
                      </a:r>
                      <a:endParaRPr lang="pt-BR" sz="140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BOLO DE FUBA + LEITE INTEGRAL C/ CACAU EM PO ENRIQUECIDO C/ VITAMINAS E MINERAIS</a:t>
                      </a:r>
                      <a:endParaRPr lang="pt-BR" sz="140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ARROZ C/ MILHO-VERDE + STROGONOFF DE CARNE </a:t>
                      </a:r>
                      <a:endParaRPr lang="pt-BR" sz="14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667380" y="500042"/>
            <a:ext cx="2643206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NOVEMBRO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072206"/>
            <a:ext cx="7500990" cy="482722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NUTRICIONISTA : EDUARDO PIMENTEL NICOLOSI   </a:t>
            </a:r>
          </a:p>
          <a:p>
            <a:r>
              <a:rPr lang="pt-BR" sz="1300" b="1" dirty="0" smtClean="0"/>
              <a:t>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49651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</a:t>
            </a:r>
            <a:r>
              <a:rPr lang="pt-BR" sz="1250" b="1" dirty="0" smtClean="0"/>
              <a:t>ETÁRIA:ACIMA 11  ANOS</a:t>
            </a:r>
          </a:p>
          <a:p>
            <a:pPr algn="just"/>
            <a:endParaRPr lang="pt-BR" sz="1250" b="1" dirty="0"/>
          </a:p>
        </p:txBody>
      </p:sp>
      <p:sp>
        <p:nvSpPr>
          <p:cNvPr id="15" name="Retângulo 14"/>
          <p:cNvSpPr/>
          <p:nvPr/>
        </p:nvSpPr>
        <p:spPr>
          <a:xfrm>
            <a:off x="3809992" y="1214422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 smtClean="0"/>
              <a:t>     PERÍODO </a:t>
            </a:r>
            <a:r>
              <a:rPr lang="pt-BR" sz="1250" b="1" dirty="0"/>
              <a:t>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6" y="714356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</a:t>
            </a:r>
            <a:r>
              <a:rPr lang="pt-BR" sz="1200" b="1" dirty="0" smtClean="0"/>
              <a:t> </a:t>
            </a:r>
            <a:r>
              <a:rPr lang="pt-BR" sz="1200" b="1" dirty="0"/>
              <a:t>ENSINO </a:t>
            </a:r>
            <a:r>
              <a:rPr lang="pt-BR" sz="1200" b="1" dirty="0" smtClean="0"/>
              <a:t>FUNDAMENTAL – MÉDIO E EJA</a:t>
            </a:r>
            <a:endParaRPr lang="pt-BR" sz="1200" b="1" dirty="0"/>
          </a:p>
        </p:txBody>
      </p:sp>
      <p:sp>
        <p:nvSpPr>
          <p:cNvPr id="17" name="Retângulo 16"/>
          <p:cNvSpPr/>
          <p:nvPr/>
        </p:nvSpPr>
        <p:spPr>
          <a:xfrm>
            <a:off x="309530" y="4500570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pic>
        <p:nvPicPr>
          <p:cNvPr id="18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881034" y="5357826"/>
            <a:ext cx="2357454" cy="1675367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10586" y="142852"/>
          <a:ext cx="1193800" cy="1143000"/>
        </p:xfrm>
        <a:graphic>
          <a:graphicData uri="http://schemas.openxmlformats.org/presentationml/2006/ole">
            <p:oleObj spid="_x0000_s1027" r:id="rId6" imgW="6373115" imgH="6190476" progId="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129</Words>
  <Application>Microsoft Office PowerPoint</Application>
  <PresentationFormat>Papel A4 (210 x 297 mm)</PresentationFormat>
  <Paragraphs>30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131</cp:revision>
  <dcterms:created xsi:type="dcterms:W3CDTF">2021-09-24T14:10:32Z</dcterms:created>
  <dcterms:modified xsi:type="dcterms:W3CDTF">2023-11-30T12:27:53Z</dcterms:modified>
</cp:coreProperties>
</file>