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606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16/10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17/10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18/10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19/10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20/10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FLOCOS DE CEREAIS TIPO SUCRILHOS + BEBIDA TIPO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COCO + BEBIDA CAPPUCCINO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PIMENTÃO AMARELO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INTEGRAL + BEBIDA COCO E ABACAXI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346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404</cp:revision>
  <dcterms:created xsi:type="dcterms:W3CDTF">2021-09-24T12:11:45Z</dcterms:created>
  <dcterms:modified xsi:type="dcterms:W3CDTF">2023-10-10T14:22:46Z</dcterms:modified>
</cp:coreProperties>
</file>