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3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31/07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01/08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02/08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03/08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04/08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SALGADO INTEGRAL + LEITE INTEGRAL C/ CACAU EM PÓ ENRIQUECIDO C/ VITAMINAS E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PEIXE ENSOPADO C/ LEGUMES (BATATA, TOMATE, CENOURA, ERVILHAS E CEBOLA)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LARANJA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EM TIRAS E LEGUMES (BATATA, ABÓBORA, COUVE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BEBIDA CHOCOLATE E MALTE ENRIQUECIDA C</a:t>
                      </a: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1200" b="1" smtClean="0">
                          <a:latin typeface="Arial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67</cp:revision>
  <dcterms:created xsi:type="dcterms:W3CDTF">2021-09-24T14:10:32Z</dcterms:created>
  <dcterms:modified xsi:type="dcterms:W3CDTF">2023-07-27T11:53:45Z</dcterms:modified>
</cp:coreProperties>
</file>