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06/11/2023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18843"/>
              </p:ext>
            </p:extLst>
          </p:nvPr>
        </p:nvGraphicFramePr>
        <p:xfrm>
          <a:off x="185704" y="1199112"/>
          <a:ext cx="9395429" cy="50438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688"/>
                <a:gridCol w="1657433"/>
                <a:gridCol w="1807185"/>
                <a:gridCol w="1613246"/>
                <a:gridCol w="1771130"/>
                <a:gridCol w="1584747"/>
              </a:tblGrid>
              <a:tr h="455159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13/11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17/11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2503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BOLO</a:t>
                      </a:r>
                      <a:r>
                        <a:rPr lang="pt-BR" sz="900" b="0" baseline="0" dirty="0" smtClean="0">
                          <a:latin typeface="+mn-lt"/>
                        </a:rPr>
                        <a:t> DE LARANJA C/ UVA PASSA + </a:t>
                      </a:r>
                      <a:r>
                        <a:rPr lang="pt-BR" sz="900" b="0" baseline="0" dirty="0" smtClean="0">
                          <a:latin typeface="+mn-lt"/>
                        </a:rPr>
                        <a:t>SUCO NATURAL ACEROLA COM DAMASCO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MANTEIGA 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 C/ MANTEIGA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BANANA 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MAÇÃ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smtClean="0">
                          <a:latin typeface="+mn-lt"/>
                          <a:ea typeface="Times New Roman"/>
                          <a:cs typeface="Times New Roman"/>
                        </a:rPr>
                        <a:t>BOLO </a:t>
                      </a:r>
                      <a:r>
                        <a:rPr lang="pt-BR" sz="900" b="0" baseline="0" smtClean="0">
                          <a:latin typeface="+mn-lt"/>
                          <a:ea typeface="Times New Roman"/>
                          <a:cs typeface="Times New Roman"/>
                        </a:rPr>
                        <a:t> SIMPLES C/ COCO  UVA PASSA + SUCO NATURAL DE LARANJA C/ CENOURA                  + 01 FRUTA </a:t>
                      </a:r>
                      <a:r>
                        <a:rPr lang="pt-BR" sz="9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</a:t>
                      </a:r>
                    </a:p>
                  </a:txBody>
                  <a:tcPr marL="99059" marR="99059" marT="45719" marB="45719"/>
                </a:tc>
              </a:tr>
              <a:tr h="149191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BRANCO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FILE DE FRANGO PICADO E CUBOS C/  TOMATE,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BROCOLIS 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dirty="0" smtClean="0"/>
                        <a:t>FEIJÃO COMUM</a:t>
                      </a:r>
                      <a:endParaRPr lang="pt-BR" sz="9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PICADINHO DE CARNE BOVINA </a:t>
                      </a:r>
                      <a:r>
                        <a:rPr lang="pt-BR" sz="8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LEGUMES  BATATA,CENOURA, CHUCHU, ABOBRINHA  EM CUBINHOS  C/   CEBOLA E 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8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aseline="0" dirty="0" smtClean="0">
                          <a:effectLst/>
                        </a:rPr>
                        <a:t> FAROFA DE COUVE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aseline="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 REPOLHO C/ TOMATE 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 smtClean="0">
                        <a:latin typeface="+mn-lt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MACARRONADA SIMPLES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NO MOLHO C/ TOMATE,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ABOBRINHA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REFOGADA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ACELGA 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MANGA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Calibri"/>
                        </a:rPr>
                        <a:t>* ARROZ E FEIJÃO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PRETO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LEGUMES NA MANTEIGA</a:t>
                      </a:r>
                      <a:endParaRPr lang="pt-BR" sz="900" b="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CEBOLA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70382" marR="70382" marT="0" marB="0"/>
                </a:tc>
              </a:tr>
              <a:tr h="77376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GELEIA SABOR FRUTAS VERMELHAS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LEITE</a:t>
                      </a:r>
                      <a:r>
                        <a:rPr lang="pt-BR" sz="900" b="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C/ CACAU</a:t>
                      </a:r>
                      <a:r>
                        <a:rPr lang="pt-BR" sz="900" b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+ 01 FRUTA</a:t>
                      </a:r>
                      <a:endParaRPr lang="pt-BR" sz="900" b="0" baseline="-25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0" baseline="0" dirty="0" smtClean="0">
                          <a:latin typeface="+mn-lt"/>
                        </a:rPr>
                        <a:t> C/ LINHAÇA </a:t>
                      </a:r>
                      <a:r>
                        <a:rPr lang="pt-BR" sz="900" b="0" dirty="0" smtClean="0">
                          <a:latin typeface="+mn-lt"/>
                        </a:rPr>
                        <a:t>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                                                      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C/ BANANA, MAMAO, MAÇA EM CUBINHOS  C/ LEITE </a:t>
                      </a:r>
                      <a:r>
                        <a:rPr lang="pt-BR" sz="900" b="0" baseline="0" dirty="0" smtClean="0">
                          <a:latin typeface="+mn-lt"/>
                        </a:rPr>
                        <a:t>INTEGRAL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 (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MELÃO, MAÇÃ, UVA, MAMÃO</a:t>
                      </a:r>
                      <a:r>
                        <a:rPr lang="pt-BR" sz="8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t-BR" sz="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</a:t>
                      </a:r>
                      <a:r>
                        <a:rPr lang="pt-BR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DAMASCO E AMEIXA 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PRETA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91204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FEIJÃO C/ MACARRÃO  CARNE BOVINA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ABOBRINHA,  BATATA DOCE, E CEBOLINHA 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INHAME, ABOBRINHA, BATATA E CHEIRO VERDE</a:t>
                      </a: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FERIADO</a:t>
                      </a:r>
                      <a:endParaRPr lang="pt-BR" sz="12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  MOIDA, COUVE PICADINHA, TOMATE E CHEIRO VERDE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236775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11327"/>
                </a:solidFill>
              </a:rPr>
              <a:t>MÊS DE NOVEMBRO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464155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09693" y="894238"/>
            <a:ext cx="312728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24226" y="821530"/>
            <a:ext cx="1728815" cy="33948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r>
              <a:rPr lang="pt-BR" sz="1000" b="1" dirty="0">
                <a:latin typeface="+mj-lt"/>
              </a:rPr>
              <a:t>9</a:t>
            </a:r>
            <a:endParaRPr lang="pt-BR" sz="11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0552" y="6135412"/>
            <a:ext cx="1596419" cy="8939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391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331</cp:revision>
  <cp:lastPrinted>2023-09-12T15:06:46Z</cp:lastPrinted>
  <dcterms:created xsi:type="dcterms:W3CDTF">2021-09-24T14:09:26Z</dcterms:created>
  <dcterms:modified xsi:type="dcterms:W3CDTF">2023-11-06T16:03:05Z</dcterms:modified>
</cp:coreProperties>
</file>