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23/10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24/10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25/10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26/10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27/10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448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INTEGRAL NATA + BEBIDA LACTEA CAPUCCINO ENRIQUECIDA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MILHO-VERDE + STROGONOFF DE FRANGO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PAO DE LEITE RECHEADO C/ MARGARINA + LEITE INTEGRAL C/ CACAU EM PÓ ENRIQUECIDO 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MACARRONADA C/ MOLHO DE CARNE EM TIRAS E LEGUMES (TOMATE, CENOURA, CEBOLA, AZEITONA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PAO DE LEITE RECHEADO C/ MUSSARELA + SUCO DE UVA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136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82</cp:revision>
  <dcterms:created xsi:type="dcterms:W3CDTF">2021-09-24T14:10:32Z</dcterms:created>
  <dcterms:modified xsi:type="dcterms:W3CDTF">2023-10-20T11:28:33Z</dcterms:modified>
</cp:coreProperties>
</file>