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13906"/>
              </p:ext>
            </p:extLst>
          </p:nvPr>
        </p:nvGraphicFramePr>
        <p:xfrm>
          <a:off x="166654" y="1280582"/>
          <a:ext cx="9579667" cy="4984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95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10/02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mtClean="0"/>
                        <a:t>14/02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923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/>
                        <a:t>FLOCOS  DE CEREAIS S/ AÇUCAR C/ BANANA E MAÇÃ EM CUBINHOS + LEITE INTEGRAL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BOLO DE BANANA C/ AVEIA  S/</a:t>
                      </a:r>
                      <a:r>
                        <a:rPr lang="pt-BR" sz="900" baseline="0" dirty="0"/>
                        <a:t> AÇUCAR  + LEITE INTEGRAL C/ CACAU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MANTEIGA</a:t>
                      </a:r>
                      <a:r>
                        <a:rPr lang="pt-BR" sz="900" baseline="0" dirty="0"/>
                        <a:t>  </a:t>
                      </a:r>
                      <a:r>
                        <a:rPr lang="pt-BR" sz="900" dirty="0"/>
                        <a:t>+ LEITE INTEGRAL C/ CACAU</a:t>
                      </a:r>
                      <a:r>
                        <a:rPr lang="pt-BR" sz="900" baseline="0" dirty="0"/>
                        <a:t> </a:t>
                      </a:r>
                      <a:r>
                        <a:rPr lang="pt-BR" sz="900" dirty="0"/>
                        <a:t> </a:t>
                      </a:r>
                      <a:endParaRPr lang="pt-BR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+ </a:t>
                      </a:r>
                      <a:r>
                        <a:rPr lang="pt-BR" sz="900" dirty="0"/>
                        <a:t>01 FRUTA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BOLO</a:t>
                      </a:r>
                      <a:r>
                        <a:rPr lang="pt-BR" sz="900" b="0" baseline="0" dirty="0">
                          <a:latin typeface="+mn-lt"/>
                        </a:rPr>
                        <a:t> DE CHOCOLATE </a:t>
                      </a:r>
                      <a:r>
                        <a:rPr lang="pt-BR" sz="900" b="0" dirty="0">
                          <a:latin typeface="+mn-lt"/>
                        </a:rPr>
                        <a:t>C/ UVA</a:t>
                      </a:r>
                      <a:r>
                        <a:rPr lang="pt-BR" sz="900" b="0" baseline="0" dirty="0">
                          <a:latin typeface="+mn-lt"/>
                        </a:rPr>
                        <a:t> PASSA ESCURA </a:t>
                      </a:r>
                      <a:r>
                        <a:rPr lang="pt-BR" sz="900" b="0" dirty="0">
                          <a:latin typeface="+mn-lt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</a:rPr>
                        <a:t> INTEGRAL BATIDO C/ MAÇÃ E </a:t>
                      </a:r>
                      <a:r>
                        <a:rPr lang="pt-BR" sz="900" b="0" baseline="0" dirty="0" smtClean="0">
                          <a:latin typeface="+mn-lt"/>
                        </a:rPr>
                        <a:t>MAMÃO</a:t>
                      </a:r>
                      <a:endParaRPr lang="pt-BR" sz="900" b="0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4712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FILE DE FRANGO EM TIRAS 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BATATA,  CENOURA , AZEITONA,TOMATE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REPOLHO C/ TOMATE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ALMONDEGAS AO MOLHO C/ CEBOLA, CENOURA,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BETERRABA  C/ CEBOLA</a:t>
                      </a:r>
                      <a:endParaRPr lang="pt-B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COZIDA COM MANDIOCA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>
                          <a:effectLst/>
                        </a:rPr>
                        <a:t>PEIXE ENSOPADO C/ LEGUMES TOMATE, CENOURA, BATATA , AZEITONA, PIMENTÃO VERMELHO  E CEBOLINHA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/>
                        <a:t>FAROFA DE ERVILHAS 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 ALFACE C/ TOMATE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/>
                        <a:t>FEIJÃO COMUM</a:t>
                      </a:r>
                      <a:endParaRPr lang="pt-BR" sz="900" b="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, 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REPOLHO REFOGADO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MANGA </a:t>
                      </a:r>
                      <a:endParaRPr lang="pt-BR" sz="900" b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242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</a:t>
                      </a:r>
                      <a:r>
                        <a:rPr lang="pt-BR" sz="900" dirty="0" smtClean="0"/>
                        <a:t>GELEIA</a:t>
                      </a:r>
                      <a:r>
                        <a:rPr lang="pt-BR" sz="900" baseline="0" dirty="0" smtClean="0"/>
                        <a:t> DE FRUTA S/ ADÇÃO DE AÇUCAR  </a:t>
                      </a:r>
                      <a:r>
                        <a:rPr lang="pt-BR" sz="900" dirty="0"/>
                        <a:t>+</a:t>
                      </a:r>
                      <a:r>
                        <a:rPr lang="pt-BR" sz="900" baseline="0" dirty="0"/>
                        <a:t> </a:t>
                      </a:r>
                      <a:r>
                        <a:rPr lang="pt-BR" sz="900" baseline="0" dirty="0" smtClean="0"/>
                        <a:t>LEITE INTEGRAL C/ CACAU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/>
                        <a:t>TORTA DE FRANGO C/  LEGUMES  (TOMATE, ERVILHA E CENOURA) + SUCO NATURAL DE LARANJA C/ ACEROLA  + 01 FRUTA 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</a:t>
                      </a:r>
                      <a:r>
                        <a:rPr lang="pt-BR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PÃO</a:t>
                      </a:r>
                      <a:r>
                        <a:rPr lang="pt-BR" sz="900" b="0" baseline="0" dirty="0">
                          <a:latin typeface="+mn-lt"/>
                        </a:rPr>
                        <a:t> DE QUEIJO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</a:t>
                      </a:r>
                      <a:r>
                        <a:rPr lang="pt-BR" sz="900" b="0" baseline="0" smtClean="0">
                          <a:latin typeface="+mn-lt"/>
                        </a:rPr>
                        <a:t>SUCO NATURAL DE  </a:t>
                      </a:r>
                      <a:r>
                        <a:rPr lang="pt-BR" sz="900" b="0" baseline="0" dirty="0" smtClean="0">
                          <a:latin typeface="+mn-lt"/>
                        </a:rPr>
                        <a:t>MANGA </a:t>
                      </a:r>
                      <a:r>
                        <a:rPr lang="pt-BR" sz="900" b="0" baseline="0" dirty="0" smtClean="0">
                          <a:latin typeface="+mn-lt"/>
                        </a:rPr>
                        <a:t>(POLPA)</a:t>
                      </a:r>
                      <a:endParaRPr lang="pt-BR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E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endParaRPr lang="pt-BR" sz="800" b="1" kern="1200" baseline="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</a:t>
                      </a:r>
                      <a:r>
                        <a:rPr lang="pt-BR" sz="900" b="0">
                          <a:latin typeface="+mn-lt"/>
                        </a:rPr>
                        <a:t>COM </a:t>
                      </a:r>
                      <a:r>
                        <a:rPr lang="pt-BR" sz="900" b="0" baseline="0" smtClean="0">
                          <a:latin typeface="+mn-lt"/>
                        </a:rPr>
                        <a:t> REQUEIJÃO</a:t>
                      </a:r>
                      <a:r>
                        <a:rPr lang="pt-BR" sz="900" b="0" smtClean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NATURAL DE  LARANJA + 01 FRUTA  </a:t>
                      </a:r>
                      <a:endParaRPr lang="pt-B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5753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RISOTO DE CARNE</a:t>
                      </a:r>
                      <a:r>
                        <a:rPr lang="pt-BR" sz="900" baseline="0" dirty="0">
                          <a:effectLst/>
                        </a:rPr>
                        <a:t> BOVINA </a:t>
                      </a:r>
                      <a:r>
                        <a:rPr lang="pt-BR" sz="900" dirty="0">
                          <a:effectLst/>
                        </a:rPr>
                        <a:t>C/ CENOURA, TOMATE, CEBOLA, ERVILHA E CHEIRO VERDE 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+ 01 </a:t>
                      </a:r>
                      <a:r>
                        <a:rPr lang="pt-BR" sz="900" baseline="0" dirty="0"/>
                        <a:t>FRUTA </a:t>
                      </a:r>
                      <a:endParaRPr lang="pt-B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/>
                        <a:t>SOPA DE</a:t>
                      </a:r>
                      <a:r>
                        <a:rPr lang="pt-BR" sz="900" kern="1200" baseline="0" dirty="0"/>
                        <a:t> LEGUMES </a:t>
                      </a:r>
                      <a:r>
                        <a:rPr lang="pt-BR" sz="900" kern="1200" dirty="0"/>
                        <a:t> C/ CARNE</a:t>
                      </a:r>
                      <a:r>
                        <a:rPr lang="pt-BR" sz="900" kern="1200" baseline="0" dirty="0"/>
                        <a:t> DE FRANGO</a:t>
                      </a:r>
                      <a:r>
                        <a:rPr lang="pt-BR" sz="900" kern="1200" dirty="0"/>
                        <a:t>,</a:t>
                      </a:r>
                      <a:r>
                        <a:rPr lang="pt-BR" sz="900" kern="1200" baseline="0" dirty="0"/>
                        <a:t> CENOURA, ESPINAFRE, ABOBRINHA, BETERRABA E </a:t>
                      </a:r>
                      <a:r>
                        <a:rPr lang="pt-BR" sz="900" kern="1200" baseline="0" dirty="0" smtClean="0"/>
                        <a:t>REPOLHO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 DE CARNE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CEBOLA TOMAT, CENOURAE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t-BR" sz="800" b="1" baseline="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ARROZ/FEIJÃO OPCIONAL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CENOURA,</a:t>
                      </a:r>
                      <a:r>
                        <a:rPr lang="pt-BR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ABOBRINHA, BATATA E CHEIRO VERDE</a:t>
                      </a:r>
                      <a:endParaRPr lang="pt-BR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82127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</a:t>
            </a:r>
            <a:r>
              <a:rPr lang="pt-BR" sz="2400" b="1" dirty="0" smtClean="0">
                <a:solidFill>
                  <a:srgbClr val="011327"/>
                </a:solidFill>
              </a:rPr>
              <a:t>DE FEVEREIRO 2025 </a:t>
            </a:r>
            <a:endParaRPr lang="pt-BR" sz="24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465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290</cp:revision>
  <cp:lastPrinted>2024-01-25T12:36:41Z</cp:lastPrinted>
  <dcterms:created xsi:type="dcterms:W3CDTF">2021-09-24T14:09:26Z</dcterms:created>
  <dcterms:modified xsi:type="dcterms:W3CDTF">2025-02-07T16:52:48Z</dcterms:modified>
</cp:coreProperties>
</file>