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21/06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22/06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23/06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MILHO-VERDE + STROGONOFF DE CARNE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PEIXE ENSOPADO C/ LEGUMES (TOMATE, BATATA, ERVILHAS, CENOURA E CEBOLA)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FUBÁ CREMOSO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106</cp:revision>
  <dcterms:created xsi:type="dcterms:W3CDTF">2021-09-24T14:10:32Z</dcterms:created>
  <dcterms:modified xsi:type="dcterms:W3CDTF">2023-06-15T16:07:45Z</dcterms:modified>
</cp:coreProperties>
</file>