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44674"/>
              </p:ext>
            </p:extLst>
          </p:nvPr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13/05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14/05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15/05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16/05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17/05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BISCOITO SALGADO INTEGRAL + LEITE INTEGRAL C/ CACAU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MILHO-VERDE + STROGONOFF DE CARNE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FRANGO EM TIRAS E LEGUMES (TOMATE, CHUCHU, CENOURA, AZEITONA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MOLHO DE CARNE MOÍDA + SUCO DE UVA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2223128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 smtClean="0"/>
              <a:t>PARCIAL - 2024</a:t>
            </a:r>
            <a:endParaRPr lang="pt-BR" sz="1250" b="1" dirty="0"/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142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150</cp:revision>
  <dcterms:created xsi:type="dcterms:W3CDTF">2021-09-24T14:10:32Z</dcterms:created>
  <dcterms:modified xsi:type="dcterms:W3CDTF">2024-05-08T18:29:50Z</dcterms:modified>
</cp:coreProperties>
</file>