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18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30/10/2023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30/10/2023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30/10/2023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30/10/2023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30/10/2023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30/10/2023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30/10/2023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30/10/2023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30/10/2023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30/10/2023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30/10/2023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30/10/2023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30/10/2023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309662" y="100828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38370"/>
              </p:ext>
            </p:extLst>
          </p:nvPr>
        </p:nvGraphicFramePr>
        <p:xfrm>
          <a:off x="166654" y="1285860"/>
          <a:ext cx="9579667" cy="52525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17568"/>
                <a:gridCol w="1760539"/>
                <a:gridCol w="1699331"/>
                <a:gridCol w="1728192"/>
                <a:gridCol w="1693491"/>
              </a:tblGrid>
              <a:tr h="43802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06/11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07/11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08/11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09/11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10/11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6282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LARANJA C/ UVA PASSA +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MANTEIGA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INTEGRAL BATIDO C/ MAÇA E BANANA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FLOCOS DE CEREAIS S/ AÇUCAR C/ BANANA, MAMAO, MAÇA EM CUBINHOS  C/ LEITE INTEGRAL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AMEIXA  PRETA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SUCO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NATURAL DE LARANJA C/ ACEROLA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</a:tr>
              <a:tr h="149162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FAROFA DE CENOURA  C/ ERVILHA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aseline="0" dirty="0" smtClean="0"/>
                        <a:t>SALADA DE  REPOLHO C/ CEBOLINHA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8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MACARRONADA COM MOLHO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CARNE MOIDA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C/ CEBOLA, CENOURA,TOMATE E CHEIRO VERDE 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FIGADO BOVINO ACEBOLADO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BROCOLIS C/ TOMATE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 ARROZ/FEIJÃO OPCIONAL</a:t>
                      </a:r>
                      <a:endParaRPr lang="pt-BR" sz="800" baseline="0" dirty="0" smtClean="0"/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OMELETE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FORNO C/ MUSSARELA ,TOMATE,CEBOLA 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CREME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MILHO VERDE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ALFACE  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PEIXE ENSOPADO C/ LEGUMES </a:t>
                      </a:r>
                      <a:r>
                        <a:rPr lang="pt-BR" sz="800" baseline="0" dirty="0" smtClean="0">
                          <a:effectLst/>
                        </a:rPr>
                        <a:t>(TOMATE, CENOURA BATATA , PIMENTÃO VERMELHO E PIMENTÃO AMARELO</a:t>
                      </a:r>
                      <a:r>
                        <a:rPr lang="pt-BR" sz="900" baseline="0" dirty="0" smtClean="0">
                          <a:effectLst/>
                        </a:rPr>
                        <a:t>) CEBOLA E CEBOLINHA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COUVE REFOGADA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SALADA DE ACELGA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C/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ERVILHA S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FILE DE FRANGO NO MOLHO C/ TOMATE, 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P0LENTA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SIMPLES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BETERRABA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CEBOLA </a:t>
                      </a:r>
                    </a:p>
                  </a:txBody>
                  <a:tcPr marL="70382" marR="70382" marT="0" marB="0"/>
                </a:tc>
              </a:tr>
              <a:tr h="86282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PATE DE FRANGO  </a:t>
                      </a: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(NATA)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ACEROLA C/ DAMASCO  (POLPA)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 SARDINHA C/ LEGUMES, ERVILHA, MILHO VERDE + SUCO NATURAL DE LARANJA 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PÃO DE QUEIJO 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+ 01 FRUTA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BR" sz="9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MINGAU DE AVEIA C/ DAMASCO MAÇÃ, CHOCOLATE E ÁGUA OU LEITE INTEGRAL + 01 FRUTA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(BANANA, MELÃO, MAÇÃ, MAMÃO</a:t>
                      </a:r>
                      <a:r>
                        <a:rPr lang="pt-BR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LARANJA, DAMASCO)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AVEIA EM FLOCOS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103914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PICADINHA,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BETERRABA RALADA E CEBOLINHA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FRANGO,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CENOURA, INHAME, ABOBORA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MORANGA , CHUCHU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ESPINAFRE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COUVE E ESPINAFRE  PICADINHOS, TOMATE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BOVINA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CENOURA, TOMATE, CEBOLA, ERVILHA, E CHEIRO VERDE</a:t>
                      </a:r>
                      <a:endParaRPr lang="pt-BR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MANDIOCA EM CUBINHOS COM PERNIL SUINO PICADINHO C/</a:t>
                      </a:r>
                      <a:r>
                        <a:rPr lang="pt-BR" sz="1000" b="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TOMATE,CEBOLA E CHEIRO VERDE</a:t>
                      </a:r>
                      <a:endParaRPr lang="pt-BR" sz="1000" b="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236775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MÊS DE NOVEMBRO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79088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286520"/>
            <a:ext cx="1016774" cy="571480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82863"/>
              </p:ext>
            </p:extLst>
          </p:nvPr>
        </p:nvGraphicFramePr>
        <p:xfrm>
          <a:off x="8409384" y="48607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9384" y="48607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472</Words>
  <Application>Microsoft Office PowerPoint</Application>
  <PresentationFormat>Papel A4 (210 x 297 mm)</PresentationFormat>
  <Paragraphs>81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331</cp:revision>
  <cp:lastPrinted>2023-05-16T19:00:20Z</cp:lastPrinted>
  <dcterms:created xsi:type="dcterms:W3CDTF">2021-09-24T14:09:26Z</dcterms:created>
  <dcterms:modified xsi:type="dcterms:W3CDTF">2023-10-30T16:24:05Z</dcterms:modified>
</cp:coreProperties>
</file>