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192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95282" y="1357298"/>
          <a:ext cx="8929750" cy="50749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71636"/>
                <a:gridCol w="1714512"/>
                <a:gridCol w="1571636"/>
                <a:gridCol w="1571636"/>
                <a:gridCol w="1571636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25/09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26/09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27/09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28/09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29/09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22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FLOCOS DE CEREAIS TIPO SUCRILHOS SEM AÇÚCAR + BEBIDA TIPO IOGURTE MORANGO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PRESUNTO + LEITE INTEGRAL C/ CACAU EM PÓ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BOLO DE COCO + BEBIDA NAPOLITANO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MUSSARELA + LEITE INTEGRAL C/ CACAU EM PÓ ENRIQUECIDO C/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VITAMINAS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MANTEIGA + BEBIDA CAPUCCINO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4106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EMPANADO DE FRANGO C/ CENOURA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ASSADO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CENOURA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 C/ CHEIRO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ERVILHAS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BRANCO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CUBOS COZIDA C/ BATATA, CEBOLA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MACARRÃO AO SUGO (MOLHO DE TOMATE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COXINHA DA ASA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ASSADA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MANDIOCA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COZIDA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 C/ MANGA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7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TIRAS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ACEBOLADA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7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6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SOJA C/ TOMATE, CENOURA, PRESUNTO, MUSSARELA E CHEIRO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TILÁPIA COZIDO C/ BATATA, CENOURA, PIMENTÃO VERMELHO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COUVE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ACELGA C/ TOMATE CEREJA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CARNE MOIDA + SUCO DE TANGERINA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SALGADO APERITIVO + BEBIDA MARACUJÁ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PATÊ DE FRANGO + SUCO DE UVA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QUEIJO + BEBIDA CHOCOLATE MALTE E OVOS ENRIQUECIDA C/ VITAMINAS E MINERAIS </a:t>
                      </a:r>
                      <a:r>
                        <a:rPr lang="pt-BR" sz="1250" b="1" dirty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1300" b="1" dirty="0">
                          <a:latin typeface="+mn-lt"/>
                          <a:ea typeface="Times New Roman"/>
                          <a:cs typeface="Times New Roman"/>
                        </a:rPr>
                        <a:t>01 FRUTA</a:t>
                      </a:r>
                      <a:endParaRPr lang="pt-BR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FRANCÊS RECHEADO C/ MOLHO DE FRANGO DESFIADO + SUCO DE LARANJA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SETEMBRO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10388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3422</TotalTime>
  <Words>347</Words>
  <Application>Microsoft Office PowerPoint</Application>
  <PresentationFormat>Papel A4 (210 x 297 mm)</PresentationFormat>
  <Paragraphs>81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397</cp:revision>
  <dcterms:created xsi:type="dcterms:W3CDTF">2021-09-24T12:11:45Z</dcterms:created>
  <dcterms:modified xsi:type="dcterms:W3CDTF">2023-09-21T14:19:48Z</dcterms:modified>
</cp:coreProperties>
</file>