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6" y="76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48082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28/08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29/08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30/08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31/08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01/09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APERITIVO + BEBIDA CAPUCCINO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REQUEIJÃO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BOLO DE COCO + BEBIDA CHOCOLATE MALTE E OVOS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PRESUNTO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MANTEIGA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TOMATE, CENOURA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COZIDO C/ BATATA, CENOURA, AZEITONA PRETA, TOMATE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MACARRÃO AO SUGO (MOLHO DE TOMATE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ACEBOLADA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SUCO DE TANGERINA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QUEIJO + BEBIDA LACTEA MARACUJÁ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FRANGO + SUCO DE LARANJA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SEQUILHOS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BEBIDA TIPO IOGURTE MORANGO ENRIQUECIDA C/ VITAMINAS E MINERAIS </a:t>
                      </a: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MOLHO DE FRANGO DESFIADO + SUCO DE UVA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AGOSTO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</TotalTime>
  <Words>327</Words>
  <Application>Microsoft Office PowerPoint</Application>
  <PresentationFormat>Papel A4 (210 x 297 mm)</PresentationFormat>
  <Paragraphs>81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390</cp:revision>
  <dcterms:created xsi:type="dcterms:W3CDTF">2021-09-24T12:11:45Z</dcterms:created>
  <dcterms:modified xsi:type="dcterms:W3CDTF">2023-08-24T17:25:04Z</dcterms:modified>
</cp:coreProperties>
</file>