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62" y="-3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20/06/2023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20/06/2023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20/06/2023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20/06/2023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20/06/2023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20/06/2023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20/06/2023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20/06/2023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20/06/2023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20/06/2023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20/06/2023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20/06/2023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20/06/2023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95415" y="142852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91751"/>
              </p:ext>
            </p:extLst>
          </p:nvPr>
        </p:nvGraphicFramePr>
        <p:xfrm>
          <a:off x="166654" y="1262791"/>
          <a:ext cx="9610882" cy="506627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3741"/>
                <a:gridCol w="1729590"/>
                <a:gridCol w="1648529"/>
                <a:gridCol w="1816188"/>
                <a:gridCol w="1756000"/>
                <a:gridCol w="1676834"/>
              </a:tblGrid>
              <a:tr h="452545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26/06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27/06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28/06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29/06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30/06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722879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/>
                        <a:t>FLOCOS DE CEREAIS  </a:t>
                      </a:r>
                      <a:r>
                        <a:rPr lang="pt-BR" sz="900" dirty="0" smtClean="0"/>
                        <a:t>+</a:t>
                      </a:r>
                      <a:r>
                        <a:rPr lang="pt-BR" sz="900" baseline="0" dirty="0" smtClean="0"/>
                        <a:t>(</a:t>
                      </a:r>
                      <a:r>
                        <a:rPr lang="pt-BR" sz="800" baseline="0" dirty="0" smtClean="0"/>
                        <a:t>MAMÃO BANANA,MAÇÃ)</a:t>
                      </a:r>
                      <a:r>
                        <a:rPr lang="pt-BR" sz="900" dirty="0" smtClean="0"/>
                        <a:t> </a:t>
                      </a:r>
                      <a:r>
                        <a:rPr lang="pt-BR" sz="900" baseline="0" dirty="0" smtClean="0"/>
                        <a:t>+ LEITE INTEGRAL+ 01 FRUTA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 CASEIRO COM MANTEIGA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+ VITAMINA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FRUTA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S + 01  FRUTA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BOLO SIMPLES  S/ AÇUCAR COM UVA PASSA  BRANCA  + LEITE BATIDO C/ CACAU </a:t>
                      </a: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+ 01 FRUTA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CEBOLA 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CACAU/FRUTA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+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CENOURA 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LEITE INTEGRAL BATIDO COM  CACAU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99059" marR="99059" marT="45719" marB="45719"/>
                </a:tc>
              </a:tr>
              <a:tr h="1583913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SOPA DE MACARRÃO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 FEIJÃO CARNE BOVINA</a:t>
                      </a:r>
                      <a:r>
                        <a:rPr lang="pt-B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MOIDA </a:t>
                      </a:r>
                      <a:r>
                        <a:rPr lang="pt-B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CENOURA, VAGEM, CHUCHU, REPOLHO, ABOBRINHA, TOMATE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 ARROZ OPCIONAL</a:t>
                      </a:r>
                      <a:r>
                        <a:rPr lang="pt-BR" sz="10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</a:rPr>
                        <a:t>FILE DE TILÁPIA </a:t>
                      </a:r>
                      <a:r>
                        <a:rPr lang="pt-BR" sz="900" baseline="0" dirty="0" smtClean="0">
                          <a:effectLst/>
                        </a:rPr>
                        <a:t> ASSADO  C/ LEGUMES (TOMATE, CENOURA E CHEIRO VERDE E ERVILHA)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FAROFA DE ABOBRINHA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 ALFACE C/ TOMATE </a:t>
                      </a:r>
                      <a:endParaRPr lang="pt-BR" sz="8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MACARRONADA  SIMPLES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CARNE DE PANELA ACEBOLADA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CHUCHU REFOGADO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 BROCOLIS  C/ TOMATE CEREJA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*ARROZ/FEIJÃO OPCIONAL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COXINHA DA ASA NO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MOLHO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POLENTA SIMPLES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COUVE REFOGADA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 BETERRABA  C / CEBOLA 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CARNE MOÍDA REFOGADA  C/  ERVILHA, CEBOLA, TOMATE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ABOBRINHA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E CENOURA REFOGADAS C/ TOMATE  E CEBOLA</a:t>
                      </a:r>
                      <a:endParaRPr lang="pt-BR" sz="8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REPOLHO C/ CEBOLA </a:t>
                      </a:r>
                    </a:p>
                  </a:txBody>
                  <a:tcPr marL="70382" marR="70382" marT="0" marB="0"/>
                </a:tc>
              </a:tr>
              <a:tr h="1132936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BOLO  DE </a:t>
                      </a: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MILHO VERDE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SALGADO C/ SUCO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ACEROLA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  <a:r>
                        <a:rPr lang="pt-BR" sz="9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 DE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QUEIJO</a:t>
                      </a: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SUCO NATURAL DE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MANGA (POLPA)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1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TORTA DE CARNE MOIDA C/ ESPINAFRE, LEGUMES, ERVILHA, MILHO VERDE + SUCO NATURAL DE LARANJA C/ CENOURA +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01 FRUTA 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PAOZINHO DE LEITE COM MOLHO DE CARNE MOIDA +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1" dirty="0" smtClean="0">
                          <a:latin typeface="+mn-lt"/>
                        </a:rPr>
                        <a:t>SUCO</a:t>
                      </a:r>
                      <a:r>
                        <a:rPr lang="pt-BR" sz="900" b="1" baseline="0" dirty="0" smtClean="0">
                          <a:latin typeface="+mn-lt"/>
                        </a:rPr>
                        <a:t> DE LARANJA  NATURAL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                         </a:t>
                      </a:r>
                      <a:endParaRPr lang="pt-BR" sz="900" b="0" baseline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SALADA DE FRUTAS </a:t>
                      </a:r>
                      <a:r>
                        <a:rPr lang="pt-BR" sz="105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pt-BR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BANANA, MORANGO, MAÇÃ, MAMÃO, MELÃO,</a:t>
                      </a:r>
                      <a:r>
                        <a:rPr lang="pt-BR" sz="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UVA, </a:t>
                      </a:r>
                      <a:r>
                        <a:rPr lang="pt-BR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LARANJA, DAMASCO E TAMARA SECAS </a:t>
                      </a:r>
                      <a:r>
                        <a:rPr lang="pt-BR" sz="800" b="0" dirty="0" smtClean="0">
                          <a:latin typeface="+mn-lt"/>
                        </a:rPr>
                        <a:t> ) </a:t>
                      </a:r>
                      <a:r>
                        <a:rPr lang="pt-BR" sz="900" b="0" dirty="0" smtClean="0">
                          <a:latin typeface="+mn-lt"/>
                        </a:rPr>
                        <a:t>+ AVEIA </a:t>
                      </a:r>
                      <a:endParaRPr lang="pt-BR" sz="8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</a:tr>
              <a:tr h="1097678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ARROZ BRANCO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STROGONOFF DE FRANGO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+ 01 FRUTA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*FEIJÃO OPCIONAL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FUBA COM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CARNE BOVINA, COUVE PICADINHA, TOMATE E CHEIRO VERDE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CANJA DE ARROZ C/ CARNE DE FRANGO EM CUBINHOS, TOMATE, CHUCHU, ABOBRINHA, BATATA E CHEIRO VERDE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FEIJÃO C/ MACARRÃO  </a:t>
                      </a:r>
                      <a:r>
                        <a:rPr lang="pt-BR" sz="900" b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CARNE PICADINHA</a:t>
                      </a:r>
                      <a:r>
                        <a:rPr lang="pt-BR" sz="900" b="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CENOURA, CHUCHU, ABOBRINHA, BETERRABA RALADA E CEBOLINHA 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SOPA DE LEGUMES C/ CARNE BOVINA, BATATA DOCE, CENOURA ESPINAFRE, ABOBRINHA , CHUCHU , TOMATE E CHEIRO VERDE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1359886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11327"/>
                </a:solidFill>
              </a:rPr>
              <a:t>MÊS DE JUNHO 2023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50083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52802" y="928670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09662" y="6135412"/>
            <a:ext cx="1016774" cy="7225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24" y="71414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24" y="71414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2005</TotalTime>
  <Words>443</Words>
  <Application>Microsoft Office PowerPoint</Application>
  <PresentationFormat>Papel A4 (210 x 297 mm)</PresentationFormat>
  <Paragraphs>84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302</cp:revision>
  <cp:lastPrinted>2023-05-22T18:46:03Z</cp:lastPrinted>
  <dcterms:created xsi:type="dcterms:W3CDTF">2021-09-24T14:09:26Z</dcterms:created>
  <dcterms:modified xsi:type="dcterms:W3CDTF">2023-06-20T10:34:38Z</dcterms:modified>
</cp:coreProperties>
</file>