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76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98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20/03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21/03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22/03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+ LEITE INTEGRAL C/ CACAU EM PÓ ENRIQUECIDO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CAPUCCINO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CENOURA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UVA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BRÓCOLIS 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BATATA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 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PEPINO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COZIDA C/ TOMATE, PIMENTÃO AMARELO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PIT STOP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SALADA DE FRUTAS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r>
                        <a:rPr lang="pt-BR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LEITE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RECHEADO C/ MOLHO DE CARNE MOÍDA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347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344</cp:revision>
  <dcterms:created xsi:type="dcterms:W3CDTF">2021-09-24T12:11:45Z</dcterms:created>
  <dcterms:modified xsi:type="dcterms:W3CDTF">2023-03-16T14:59:11Z</dcterms:modified>
</cp:coreProperties>
</file>