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7298"/>
          <a:ext cx="9023701" cy="47263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14/08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15/08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16/08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17/08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18/08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FLOCOS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CEREAIS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TIPO IOGURTE MORANGO 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BOLO DE COCO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SABOR CAPUCCINO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 C/ LEGUMES (CENOURA, TOMATE E CHEIRO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VERDE)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C/ BRÓCOLIS, CENOURA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PEPINO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REFOGADA C/ BATATA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REFOGADA C/ CEBOLA,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COUVE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NATA + BEBIDA LACTEA SABOR NAPOLITANO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TORTA DE FRANGO DESFIADO C/ LEGUMES (TOMATE, CENOURA,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CEBOLA E ERVILHAS) + SUCO DE MANGA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LARANJA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QUIBE DE ASSADEIRA RECHEADO C/ MUSSARELA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LARANJA +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341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477</cp:revision>
  <dcterms:created xsi:type="dcterms:W3CDTF">2021-09-24T12:11:45Z</dcterms:created>
  <dcterms:modified xsi:type="dcterms:W3CDTF">2023-08-10T12:32:46Z</dcterms:modified>
</cp:coreProperties>
</file>