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22/05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24/05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25/05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26/05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POLENTA C/ MOLHO DE FRANGO EM TIRAS E LEGUMES (TOMATE, CENOURA, CHUCHU, CEBOLA, AZEITONA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CENOURA + CARNE MOÍDA REFOGADA C/ LEGUMES (TOMATE, ABÓBRINHA, CENOURA, REPOLHO, ERVILHA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MUSSARELA + IOGURTE SABOR MORANGO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DOCE C/ COCO E LEITE INTEGRAL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156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101</cp:revision>
  <dcterms:created xsi:type="dcterms:W3CDTF">2021-09-24T14:10:32Z</dcterms:created>
  <dcterms:modified xsi:type="dcterms:W3CDTF">2023-05-18T14:10:06Z</dcterms:modified>
</cp:coreProperties>
</file>