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80968" y="1350686"/>
          <a:ext cx="9023701" cy="44614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628133"/>
                <a:gridCol w="1643074"/>
                <a:gridCol w="1643074"/>
                <a:gridCol w="1643074"/>
                <a:gridCol w="1522711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12/02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13/02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14/02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15/02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16/02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3530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 smtClean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PONTO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FERIADO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INTEGRAL + LEITE INTEGRAL C/ CACAU EM PÓ ENRIQUECIDO C/ VITAMINAS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FUBÁ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0026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</a:p>
                    <a:p>
                      <a:pPr algn="ctr"/>
                      <a:r>
                        <a:rPr lang="pt-BR" sz="1400" b="1" dirty="0" smtClean="0"/>
                        <a:t>12:00H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CUBOS REFOGADO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BRÓCOLIS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FAROFA DE ERVILHAS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REPOLHO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</a:p>
                    <a:p>
                      <a:pPr algn="ctr"/>
                      <a:r>
                        <a:rPr lang="pt-BR" sz="1400" b="1" dirty="0" smtClean="0"/>
                        <a:t>15:00H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PONTO </a:t>
                      </a: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FACULTATIVO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 FRANGO C/ LEGUMES (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TOMATE, CENOURA, ERVILHAS E CHEIRO VERDE)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UVA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DE LARANJA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453198" y="5929330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4873</TotalTime>
  <Words>187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568</cp:revision>
  <dcterms:created xsi:type="dcterms:W3CDTF">2021-09-24T12:11:45Z</dcterms:created>
  <dcterms:modified xsi:type="dcterms:W3CDTF">2024-02-08T15:28:10Z</dcterms:modified>
</cp:coreProperties>
</file>