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-3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08/05/2024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08/05/2024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08/05/2024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08/05/2024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08/05/2024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08/05/2024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08/05/2024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08/05/2024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309662" y="107974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859676"/>
              </p:ext>
            </p:extLst>
          </p:nvPr>
        </p:nvGraphicFramePr>
        <p:xfrm>
          <a:off x="164163" y="1321593"/>
          <a:ext cx="9579667" cy="4931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17568"/>
                <a:gridCol w="1760539"/>
                <a:gridCol w="1695845"/>
                <a:gridCol w="1771616"/>
                <a:gridCol w="1653553"/>
              </a:tblGrid>
              <a:tr h="45122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13/05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14/05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15/05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16/05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17/05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688832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 COM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GELEIA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BATIDO C/  CACAU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 1 FRUTA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CEBOLA C/ REQUEIJÃO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C/ CACAU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 C/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QUEIJO MINAS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BATIDO C/  CACAU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 1 FRUTA 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AMEIXA  PRETA 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 </a:t>
                      </a:r>
                      <a:r>
                        <a:rPr lang="pt-BR" sz="900" b="0" dirty="0" smtClean="0">
                          <a:latin typeface="+mn-lt"/>
                        </a:rPr>
                        <a:t>+ 0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 COM MANTEIGA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BATIDO C/   BANANA E MAMÃO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 1 FRUTA 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</a:tr>
              <a:tr h="1540280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DE CARNE DE FRANGO EM CUBINHOS C/ CEBOLA, TOMATE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BETERRABA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COZIDA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BROCOLIS C/ CEBOLA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 FEIJÃO OPCIONAL</a:t>
                      </a:r>
                      <a:endParaRPr lang="pt-BR" sz="8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FEIJÃO COMUM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BOVINA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REFOGADA C/ CENOURA, CEBOLA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COUVE REFOGADA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   </a:t>
                      </a:r>
                      <a:endParaRPr lang="pt-BR" sz="9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SALADA DE  REPOLHO C/ TOMATE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OMELETE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FORNO C/ LEGUMES (TOMATE,CEBOLA  E CHEIRO VERDE)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CREME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MILHO VERDE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ALFACE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 smtClean="0"/>
                        <a:t>ARROZ</a:t>
                      </a:r>
                      <a:r>
                        <a:rPr lang="pt-BR" sz="90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baseline="0" dirty="0" smtClean="0"/>
                        <a:t>STROGONOFF DE CARNE DE FRANGO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FAROFA DE  ABOBRINHA C/ ERVILHA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SALADA DE SELETA DE LEGUMES</a:t>
                      </a:r>
                      <a:r>
                        <a:rPr lang="pt-BR" sz="10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BROCOLIS, COUVE FLOR, CENOURA, VAGEM E ERVILHA)</a:t>
                      </a:r>
                      <a:endParaRPr lang="pt-BR" sz="8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PRETO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CARNE SUINA EM CUBO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S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ACEBOLADA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COZIDA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TOMATE C/ ACELGA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0382" marR="70382" marT="0" marB="0"/>
                </a:tc>
              </a:tr>
              <a:tr h="1007958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baseline="0" dirty="0" smtClean="0">
                          <a:latin typeface="+mn-lt"/>
                        </a:rPr>
                        <a:t>FLOCOS DE CEREAIS </a:t>
                      </a:r>
                      <a:r>
                        <a:rPr lang="pt-BR" sz="900" b="0" baseline="0" dirty="0" smtClean="0">
                          <a:latin typeface="+mn-lt"/>
                        </a:rPr>
                        <a:t>S/ AÇUCAR C/ BANANA, MAMAO, MAÇA EM CUBINHOS  C/ LEITE INTEGRAL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latin typeface="+mn-lt"/>
                        </a:rPr>
                        <a:t>BOLO</a:t>
                      </a:r>
                      <a:r>
                        <a:rPr lang="pt-BR" sz="900" b="1" baseline="0" dirty="0" smtClean="0">
                          <a:latin typeface="+mn-lt"/>
                        </a:rPr>
                        <a:t> DE TÂMARA  </a:t>
                      </a:r>
                      <a:r>
                        <a:rPr lang="pt-BR" sz="900" b="0" baseline="0" dirty="0" smtClean="0">
                          <a:latin typeface="+mn-lt"/>
                        </a:rPr>
                        <a:t>C/ FARINHA DE AVEIA </a:t>
                      </a:r>
                      <a:r>
                        <a:rPr lang="pt-BR" sz="900" b="0" dirty="0" smtClean="0">
                          <a:latin typeface="+mn-lt"/>
                        </a:rPr>
                        <a:t>C/ LEITE PURO OU C/ CACAU/ FRUTA +0 1 FRUTA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TORTA DE FRANGO C/ </a:t>
                      </a:r>
                      <a:r>
                        <a:rPr lang="pt-BR" sz="900" b="0" baseline="0" dirty="0" smtClean="0">
                          <a:latin typeface="+mn-lt"/>
                        </a:rPr>
                        <a:t>CENOURA, TOMATE,  </a:t>
                      </a:r>
                      <a:r>
                        <a:rPr lang="pt-BR" sz="900" b="0" baseline="0" dirty="0" smtClean="0">
                          <a:latin typeface="+mn-lt"/>
                        </a:rPr>
                        <a:t>ERVILHA, MILHO VERDE + SUCO NATURAL DE ACEROLA C/ CENOURA + 01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(BANANA, MORANGO, MAÇÃ, MAMÃO</a:t>
                      </a:r>
                      <a:r>
                        <a:rPr lang="pt-BR" sz="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LARANJA)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AVEIA EM FLOCOS +</a:t>
                      </a:r>
                      <a:r>
                        <a:rPr lang="pt-BR" sz="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BISCOITO  DE  POLVILHO C/ LINHAÇA </a:t>
                      </a:r>
                      <a:endParaRPr lang="pt-BR" sz="8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</a:t>
                      </a:r>
                      <a:r>
                        <a:rPr lang="pt-BR" sz="900" b="1" dirty="0" smtClean="0">
                          <a:latin typeface="+mn-lt"/>
                        </a:rPr>
                        <a:t>CARNE MOIDA </a:t>
                      </a:r>
                      <a:r>
                        <a:rPr lang="pt-BR" sz="900" b="0" dirty="0" smtClean="0">
                          <a:latin typeface="+mn-lt"/>
                        </a:rPr>
                        <a:t>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SUCO</a:t>
                      </a:r>
                      <a:r>
                        <a:rPr lang="pt-BR" sz="900" b="0" baseline="0" dirty="0" smtClean="0">
                          <a:latin typeface="+mn-lt"/>
                        </a:rPr>
                        <a:t>  NATURAL DE LARANJA </a:t>
                      </a:r>
                      <a:endParaRPr lang="pt-BR" sz="800" b="1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87712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CARNE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BOVINA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CENOURA, BATATA DOCE, ABOBRINHA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CHUCHU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ESPINAFRE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MANDIOCA EM CUBINHOS C/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CARNE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SUINA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TOMATE, COUVE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MACARRÃO, 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CARNE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BOVINA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ABOBRINHA   E CEBOLINHA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CARNE 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BOVINA MOIDA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COUVE PICADINHA, TOMATE E CHEIRO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VERDE</a:t>
                      </a: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CARNE DE FRANGO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 CUBINHOS,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TOMATE,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ABOBRINHA,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BATATA, CENOURA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48299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11327"/>
                </a:solidFill>
              </a:rPr>
              <a:t>MÊS DE MAIO 2024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54629" y="6450937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80592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82863"/>
              </p:ext>
            </p:extLst>
          </p:nvPr>
        </p:nvGraphicFramePr>
        <p:xfrm>
          <a:off x="8409384" y="48607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384" y="48607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471</Words>
  <Application>Microsoft Office PowerPoint</Application>
  <PresentationFormat>Papel A4 (210 x 297 mm)</PresentationFormat>
  <Paragraphs>82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309</cp:revision>
  <cp:lastPrinted>2023-05-16T19:00:20Z</cp:lastPrinted>
  <dcterms:created xsi:type="dcterms:W3CDTF">2021-09-24T14:09:26Z</dcterms:created>
  <dcterms:modified xsi:type="dcterms:W3CDTF">2024-05-08T16:24:57Z</dcterms:modified>
</cp:coreProperties>
</file>