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80968" y="1350686"/>
          <a:ext cx="9023701" cy="4721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/>
                <a:gridCol w="1556695"/>
                <a:gridCol w="1637146"/>
                <a:gridCol w="1669508"/>
                <a:gridCol w="1596921"/>
                <a:gridCol w="1619796"/>
              </a:tblGrid>
              <a:tr h="57150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04/12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05/12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06/12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07/12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08/12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3530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SEQUILHOS + LEITE INTEGRAL C/ CACAU EM PÓ ENRIQUECIDO C/ VITAMINAS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CHOCOLATE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FLOCOS DE CEREAIS S/ AÇÚCAR + BEBIDA TIPO IOGURTE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MORANGO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ENRIQUECIDA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C/ REQUEIJÃO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11743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</a:p>
                    <a:p>
                      <a:pPr algn="ctr"/>
                      <a:r>
                        <a:rPr lang="pt-BR" sz="1400" b="1" dirty="0" smtClean="0"/>
                        <a:t>12:00H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REFOGADA C/ TOMATE, CENOURA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FRANGO EM BIFE GRELHADO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ESPINAFRE, MUSSARELA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BATATA NA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MANTEIGA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ESCAROLA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</a:p>
                    <a:p>
                      <a:pPr algn="ctr"/>
                      <a:r>
                        <a:rPr lang="pt-BR" sz="1400" b="1" dirty="0" smtClean="0"/>
                        <a:t>15:00H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INTEGRAL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LACTEA </a:t>
                      </a:r>
                      <a:r>
                        <a:rPr lang="pt-BR" sz="1200" b="1" smtClean="0">
                          <a:latin typeface="+mn-lt"/>
                          <a:ea typeface="Times New Roman"/>
                          <a:cs typeface="Times New Roman"/>
                        </a:rPr>
                        <a:t>MARACUJÁ ENRIQUECIDA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C/ VITAMINAS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PRESUNTO C/ LEGUMES (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TOMATE, CENOURA, ERVILHAS E CHEIRO VERDE)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 LARANJA 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QUIBE DE FORNO RECHEADO C/ MUSSARELA, TOMATE E CHEIRO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VERDE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SUCO NATURAL DE ACEROLA 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</a:t>
                      </a:r>
                      <a:r>
                        <a:rPr lang="pt-BR" sz="1200" b="1" baseline="0" smtClean="0">
                          <a:latin typeface="+mn-lt"/>
                          <a:ea typeface="Times New Roman"/>
                          <a:cs typeface="Times New Roman"/>
                        </a:rPr>
                        <a:t>/ MOLHO DE FRANGO DESFIADO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MANGA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DEZEMBRO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357958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4797</TotalTime>
  <Words>345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558</cp:revision>
  <dcterms:created xsi:type="dcterms:W3CDTF">2021-09-24T12:11:45Z</dcterms:created>
  <dcterms:modified xsi:type="dcterms:W3CDTF">2023-11-30T13:14:09Z</dcterms:modified>
</cp:coreProperties>
</file>